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0E137-2D5E-422E-A5ED-CF825732302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663B-102A-4CA6-ACFE-BEDDAD332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719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0E137-2D5E-422E-A5ED-CF825732302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663B-102A-4CA6-ACFE-BEDDAD332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559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0E137-2D5E-422E-A5ED-CF825732302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663B-102A-4CA6-ACFE-BEDDAD332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234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0E137-2D5E-422E-A5ED-CF825732302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663B-102A-4CA6-ACFE-BEDDAD332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346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0E137-2D5E-422E-A5ED-CF825732302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663B-102A-4CA6-ACFE-BEDDAD332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209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0E137-2D5E-422E-A5ED-CF825732302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663B-102A-4CA6-ACFE-BEDDAD332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972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0E137-2D5E-422E-A5ED-CF825732302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663B-102A-4CA6-ACFE-BEDDAD332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792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0E137-2D5E-422E-A5ED-CF825732302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663B-102A-4CA6-ACFE-BEDDAD332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929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0E137-2D5E-422E-A5ED-CF825732302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663B-102A-4CA6-ACFE-BEDDAD332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642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0E137-2D5E-422E-A5ED-CF825732302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663B-102A-4CA6-ACFE-BEDDAD332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11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0E137-2D5E-422E-A5ED-CF825732302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663B-102A-4CA6-ACFE-BEDDAD332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52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0E137-2D5E-422E-A5ED-CF825732302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9663B-102A-4CA6-ACFE-BEDDAD332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011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8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haroni" pitchFamily="2" charset="-79"/>
              </a:rPr>
              <a:t>Степи</a:t>
            </a:r>
          </a:p>
        </p:txBody>
      </p:sp>
    </p:spTree>
    <p:extLst>
      <p:ext uri="{BB962C8B-B14F-4D97-AF65-F5344CB8AC3E}">
        <p14:creationId xmlns:p14="http://schemas.microsoft.com/office/powerpoint/2010/main" val="723634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260648"/>
            <a:ext cx="633670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/>
              <a:t>Географическое положение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7016" y="5445224"/>
            <a:ext cx="8677472" cy="1200329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Степная зона занимает центральную и южную части Восточно-Европейской равнины, предгорья Кавказских и Крымских гор и юг Западно-Сибирской равнины. Отдельные участки степной растительности имеются в Крыму и в межгорных котловинах Южной Сибири.</a:t>
            </a:r>
          </a:p>
        </p:txBody>
      </p:sp>
      <p:pic>
        <p:nvPicPr>
          <p:cNvPr id="4" name="Рисунок 3" descr="slide_3.jpg (960×720)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8" t="47379" r="23724" b="10299"/>
          <a:stretch/>
        </p:blipFill>
        <p:spPr>
          <a:xfrm>
            <a:off x="1222973" y="1196752"/>
            <a:ext cx="6805558" cy="392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817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98660" y="261283"/>
            <a:ext cx="28803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dirty="0"/>
              <a:t>Климат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12775"/>
            <a:ext cx="8496944" cy="286232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Западный перенос воздушных масс определяет достаточное количество осадков на Русской равнине (600-700 мм/год), в то же время некоторая удаленность от Атлантики вызывает повышенную температуру летом (+25+30, до +40+43°С) и зимние морозы (-10-15 до -30-35°С). При вторжении сухих нагретых, воздушных масс Азии и Африки наблюдаются засухи. Расположение на равнине способствует сильным ветрам, которые бывают в любое время года.</a:t>
            </a:r>
          </a:p>
          <a:p>
            <a:r>
              <a:rPr lang="ru-RU" b="1" dirty="0">
                <a:solidFill>
                  <a:schemeClr val="bg1"/>
                </a:solidFill>
              </a:rPr>
              <a:t>Степные районы Сибири получают меньше осадков (400-500 мм/год), амплитуда годовых температур выше (от +30 до +40+45°С летом, -30 до -40-45°С зимой). Дальневосточные степи получают больше осадков за счет летних тайфунов (до 600 мм/год).</a:t>
            </a:r>
          </a:p>
        </p:txBody>
      </p:sp>
    </p:spTree>
    <p:extLst>
      <p:ext uri="{BB962C8B-B14F-4D97-AF65-F5344CB8AC3E}">
        <p14:creationId xmlns:p14="http://schemas.microsoft.com/office/powerpoint/2010/main" val="3156207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5839" y="260648"/>
            <a:ext cx="172819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Почва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66444" y="1340768"/>
            <a:ext cx="7416824" cy="286232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Степная почва характеризуется повышенным содержанием гумуса, это чернозем, самая плодородная почва планеты, используемая под посевы.</a:t>
            </a:r>
          </a:p>
          <a:p>
            <a:r>
              <a:rPr lang="ru-RU" b="1" dirty="0">
                <a:solidFill>
                  <a:schemeClr val="bg1"/>
                </a:solidFill>
              </a:rPr>
              <a:t>Если сравнить карты расположения степных территорий и распространения черноземов, становится понятно, что климатические условия степей способствуют формированию таких почв. Важен баланс поступления и испарения влаги, теплое лето для активного развития травы и холодная зима, когда многие насекомые-вредители впадают в спячку, а микроорганизмы перерабатывают отмершую траву в гумус.</a:t>
            </a:r>
          </a:p>
          <a:p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770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5122" y="332656"/>
            <a:ext cx="4353756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000" b="1" dirty="0"/>
              <a:t>Растительный мир</a:t>
            </a:r>
          </a:p>
        </p:txBody>
      </p:sp>
      <p:pic>
        <p:nvPicPr>
          <p:cNvPr id="3" name="Рисунок 2" descr="33922_original.jpg (800×584)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1" t="15968" r="21892" b="5472"/>
          <a:stretch/>
        </p:blipFill>
        <p:spPr>
          <a:xfrm>
            <a:off x="336879" y="1556792"/>
            <a:ext cx="3082993" cy="2657752"/>
          </a:xfrm>
          <a:prstGeom prst="rect">
            <a:avLst/>
          </a:prstGeom>
        </p:spPr>
      </p:pic>
      <p:pic>
        <p:nvPicPr>
          <p:cNvPr id="4" name="Рисунок 3" descr="мятлик: 3 тыс изображений найдено в Яндекс Картинках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4" t="15523" r="32424" b="11301"/>
          <a:stretch/>
        </p:blipFill>
        <p:spPr>
          <a:xfrm>
            <a:off x="5364088" y="1268760"/>
            <a:ext cx="3518414" cy="23042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66307" y="3983711"/>
            <a:ext cx="1224136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/>
              <a:t>Ковыль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48878" y="3450631"/>
            <a:ext cx="1167435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dirty="0"/>
              <a:t>Мятлик</a:t>
            </a:r>
          </a:p>
        </p:txBody>
      </p:sp>
      <p:pic>
        <p:nvPicPr>
          <p:cNvPr id="7" name="Рисунок 6" descr="лабазник: 2 тыс изображений найдено в Яндекс Картинках - Google Chrome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1" t="15805" r="36817" b="11864"/>
          <a:stretch/>
        </p:blipFill>
        <p:spPr>
          <a:xfrm>
            <a:off x="2892537" y="3284984"/>
            <a:ext cx="3358926" cy="25539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55976" y="5608127"/>
            <a:ext cx="143500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dirty="0"/>
              <a:t>Лабазник</a:t>
            </a:r>
          </a:p>
        </p:txBody>
      </p:sp>
    </p:spTree>
    <p:extLst>
      <p:ext uri="{BB962C8B-B14F-4D97-AF65-F5344CB8AC3E}">
        <p14:creationId xmlns:p14="http://schemas.microsoft.com/office/powerpoint/2010/main" val="1841898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урок: 2 тыс изображений найдено в Яндекс Картинках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8" t="14116" r="33939" b="10739"/>
          <a:stretch/>
        </p:blipFill>
        <p:spPr>
          <a:xfrm>
            <a:off x="467544" y="1412776"/>
            <a:ext cx="3120186" cy="23667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99792" y="271231"/>
            <a:ext cx="345638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Животный мир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17444" y="3542824"/>
            <a:ext cx="1082348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/>
              <a:t>Сурок</a:t>
            </a:r>
          </a:p>
        </p:txBody>
      </p:sp>
      <p:pic>
        <p:nvPicPr>
          <p:cNvPr id="5" name="Рисунок 4" descr="волк: 2 тыс изображений найдено в Яндекс Картинках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0" t="14397" r="31211" b="13271"/>
          <a:stretch/>
        </p:blipFill>
        <p:spPr>
          <a:xfrm>
            <a:off x="4427984" y="1234162"/>
            <a:ext cx="4186630" cy="27239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12138" y="3773656"/>
            <a:ext cx="101701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/>
              <a:t>Волк</a:t>
            </a:r>
          </a:p>
        </p:txBody>
      </p:sp>
      <p:pic>
        <p:nvPicPr>
          <p:cNvPr id="7" name="Рисунок 6" descr="дрофа: 2 тыс изображений найдено в Яндекс Картинках - Google Chrome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4" t="14960" r="36817" b="14679"/>
          <a:stretch/>
        </p:blipFill>
        <p:spPr>
          <a:xfrm>
            <a:off x="3141979" y="3212976"/>
            <a:ext cx="3291733" cy="266321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4714" y="5583802"/>
            <a:ext cx="1335622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/>
              <a:t>Дрофа</a:t>
            </a:r>
          </a:p>
        </p:txBody>
      </p:sp>
    </p:spTree>
    <p:extLst>
      <p:ext uri="{BB962C8B-B14F-4D97-AF65-F5344CB8AC3E}">
        <p14:creationId xmlns:p14="http://schemas.microsoft.com/office/powerpoint/2010/main" val="1078821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7649" y="260648"/>
            <a:ext cx="593156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2400" b="1" dirty="0"/>
              <a:t>Человек и его хозяйственная деятельность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930749"/>
            <a:ext cx="8352928" cy="209288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Степная зона весьма благоприятна для жизни и хозяйственной деятельности человека. В степях выращивают бахчевые культуры, занимаются садоводством и огородничеством. Но большим недостатком степных районов является засушливость, осадков здесь выпадает крайне мало и для ведения сельского хозяйства требуется проведение оросительных работ в летний период. А в зимнее время осуществляют снегозадержание, создавая длинные снежные валы, преграды для снега из щитов, высаживая лесозащитные полосы. Так же в степи занимаются скотоводством</a:t>
            </a:r>
          </a:p>
          <a:p>
            <a:endParaRPr lang="ru-RU" dirty="0"/>
          </a:p>
        </p:txBody>
      </p:sp>
      <p:pic>
        <p:nvPicPr>
          <p:cNvPr id="4" name="Рисунок 3" descr="человек и его хозяйственная деятельность в степи россии: 1 тыс изображений найдено в Яндекс Картинках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1" t="20507" r="30303" b="10738"/>
          <a:stretch/>
        </p:blipFill>
        <p:spPr>
          <a:xfrm>
            <a:off x="1031206" y="3404333"/>
            <a:ext cx="3576201" cy="2184071"/>
          </a:xfrm>
          <a:prstGeom prst="rect">
            <a:avLst/>
          </a:prstGeom>
        </p:spPr>
      </p:pic>
      <p:pic>
        <p:nvPicPr>
          <p:cNvPr id="5" name="Рисунок 4" descr="человек и его хозяйственная деятельность в степи россии: 1 тыс изображений найдено в Яндекс Картинках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15805" r="31363" b="15381"/>
          <a:stretch/>
        </p:blipFill>
        <p:spPr>
          <a:xfrm>
            <a:off x="4828242" y="3789040"/>
            <a:ext cx="3800364" cy="240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116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302433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Проблемы степи</a:t>
            </a:r>
            <a:r>
              <a:rPr lang="en-US" sz="2800" b="1" dirty="0"/>
              <a:t>: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340768"/>
            <a:ext cx="3222104" cy="341632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Чрезмерный выпас рогатого скота и других животных негативно влияет на прорастание растений и трав, что при сильных ветрах (суховеях) ведет к истощению и эрозии почв, которые теряют полезные и питательные вещества и постепенно превращаются в бесплодные пески. Так же пожары и браконьерство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01491" y="260648"/>
            <a:ext cx="3151119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/>
              <a:t>Решения проблем</a:t>
            </a:r>
            <a:r>
              <a:rPr lang="en-US" sz="2800" b="1" dirty="0"/>
              <a:t>: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53537" y="1052736"/>
            <a:ext cx="4210951" cy="4247317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Конечно же, нужно принимать комплекс мер. Необходимо, например, регулировать выгул домашнего скота в степях, чтобы животные сильно не вредили экосистеме степи. Также нужно регулировать и добычу природного газа в этих местах. В степях строят заводы, это также вредить природе этой местности, особенно животным, которые там обитают. </a:t>
            </a:r>
          </a:p>
          <a:p>
            <a:r>
              <a:rPr lang="ru-RU" b="1" dirty="0">
                <a:solidFill>
                  <a:schemeClr val="bg1"/>
                </a:solidFill>
              </a:rPr>
              <a:t>Так же в зоне степей люди высаживают кустарники и деревья, чтобы предотвратить разрастание оврагов и превращение степи в пустыню, ограничивают распашку и выпас скота.</a:t>
            </a:r>
          </a:p>
        </p:txBody>
      </p:sp>
    </p:spTree>
    <p:extLst>
      <p:ext uri="{BB962C8B-B14F-4D97-AF65-F5344CB8AC3E}">
        <p14:creationId xmlns:p14="http://schemas.microsoft.com/office/powerpoint/2010/main" val="1460728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32976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468</Words>
  <Application>Microsoft Office PowerPoint</Application>
  <PresentationFormat>Экран (4:3)</PresentationFormat>
  <Paragraphs>24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Степи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Степи</dc:title>
  <dc:creator>USER</dc:creator>
  <cp:lastModifiedBy>Елена Лотоцкая</cp:lastModifiedBy>
  <cp:revision>12</cp:revision>
  <dcterms:created xsi:type="dcterms:W3CDTF">2024-03-15T20:55:55Z</dcterms:created>
  <dcterms:modified xsi:type="dcterms:W3CDTF">2024-06-04T15:49:35Z</dcterms:modified>
</cp:coreProperties>
</file>