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1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482BB28-5196-4A27-81AD-20B0F0070B2F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327B73C7-1E57-4340-9ACE-99878532594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2BB28-5196-4A27-81AD-20B0F0070B2F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B73C7-1E57-4340-9ACE-9987853259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/>
          <a:p>
            <a:fld id="{4482BB28-5196-4A27-81AD-20B0F0070B2F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27B73C7-1E57-4340-9ACE-9987853259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2BB28-5196-4A27-81AD-20B0F0070B2F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B73C7-1E57-4340-9ACE-9987853259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482BB28-5196-4A27-81AD-20B0F0070B2F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/>
          <a:p>
            <a:fld id="{327B73C7-1E57-4340-9ACE-99878532594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2BB28-5196-4A27-81AD-20B0F0070B2F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B73C7-1E57-4340-9ACE-9987853259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2BB28-5196-4A27-81AD-20B0F0070B2F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B73C7-1E57-4340-9ACE-9987853259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2BB28-5196-4A27-81AD-20B0F0070B2F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B73C7-1E57-4340-9ACE-9987853259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482BB28-5196-4A27-81AD-20B0F0070B2F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B73C7-1E57-4340-9ACE-9987853259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2BB28-5196-4A27-81AD-20B0F0070B2F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B73C7-1E57-4340-9ACE-9987853259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2BB28-5196-4A27-81AD-20B0F0070B2F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7B73C7-1E57-4340-9ACE-99878532594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4482BB28-5196-4A27-81AD-20B0F0070B2F}" type="datetimeFigureOut">
              <a:rPr lang="ru-RU" smtClean="0"/>
              <a:t>04.06.2024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327B73C7-1E57-4340-9ACE-99878532594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natworld.info/zhivotnye/zhivotnyj-i-rastitelnyj-mir-lesostepi-harakteristika-spisok-nazvanija-i-foto" TargetMode="External"/><Relationship Id="rId2" Type="http://schemas.openxmlformats.org/officeDocument/2006/relationships/hyperlink" Target="https://natworld.info/nauki-o-prirode/opisanie-i-osobennosti-prirodnoj-zony-lesostepi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lc.rt.ru/classbook/geografiya-8-klass/prirodno-hozyaistvennye-zony-rossii-563/3367" TargetMode="External"/><Relationship Id="rId4" Type="http://schemas.openxmlformats.org/officeDocument/2006/relationships/hyperlink" Target="https://www.yaklass.ru/p/geografiya/8-klass/prirodnye-raiony-rossiiskoi-federatcii-6779027/stepnaia-i-lesostepnaia-zony-6798948/re-2365ef82-709d-451f-880c-c44287996451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15816" y="1484784"/>
            <a:ext cx="5976664" cy="1944216"/>
          </a:xfrm>
        </p:spPr>
        <p:txBody>
          <a:bodyPr/>
          <a:lstStyle/>
          <a:p>
            <a:pPr algn="ctr"/>
            <a:br>
              <a:rPr lang="ru-RU" sz="7200" dirty="0"/>
            </a:br>
            <a:r>
              <a:rPr lang="ru-RU" sz="7200" dirty="0"/>
              <a:t>лесостепи</a:t>
            </a:r>
          </a:p>
        </p:txBody>
      </p:sp>
    </p:spTree>
    <p:extLst>
      <p:ext uri="{BB962C8B-B14F-4D97-AF65-F5344CB8AC3E}">
        <p14:creationId xmlns:p14="http://schemas.microsoft.com/office/powerpoint/2010/main" val="1466775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7239000" cy="2880320"/>
          </a:xfrm>
        </p:spPr>
        <p:txBody>
          <a:bodyPr>
            <a:noAutofit/>
          </a:bodyPr>
          <a:lstStyle/>
          <a:p>
            <a:r>
              <a:rPr lang="ru-RU" sz="2000" dirty="0"/>
              <a:t>План:</a:t>
            </a:r>
            <a:br>
              <a:rPr lang="ru-RU" sz="2000" dirty="0"/>
            </a:br>
            <a:r>
              <a:rPr lang="ru-RU" sz="2000" dirty="0"/>
              <a:t>1. Географическое положение</a:t>
            </a:r>
            <a:br>
              <a:rPr lang="ru-RU" sz="2000" dirty="0"/>
            </a:br>
            <a:r>
              <a:rPr lang="ru-RU" sz="2000" dirty="0"/>
              <a:t>2. климат</a:t>
            </a:r>
            <a:br>
              <a:rPr lang="ru-RU" sz="2000" dirty="0"/>
            </a:br>
            <a:r>
              <a:rPr lang="ru-RU" sz="2000" dirty="0"/>
              <a:t>3. почвы</a:t>
            </a:r>
            <a:br>
              <a:rPr lang="ru-RU" sz="2000" dirty="0"/>
            </a:br>
            <a:r>
              <a:rPr lang="ru-RU" sz="2000" dirty="0"/>
              <a:t>4. Растительный мир</a:t>
            </a:r>
            <a:br>
              <a:rPr lang="ru-RU" sz="2000" dirty="0"/>
            </a:br>
            <a:r>
              <a:rPr lang="ru-RU" sz="2000" dirty="0"/>
              <a:t>5. Животный мир</a:t>
            </a:r>
            <a:br>
              <a:rPr lang="ru-RU" sz="2000" dirty="0"/>
            </a:br>
            <a:r>
              <a:rPr lang="ru-RU" sz="2000" dirty="0"/>
              <a:t>6. хозяйственная деятельность человека</a:t>
            </a:r>
            <a:br>
              <a:rPr lang="ru-RU" sz="2000" dirty="0"/>
            </a:br>
            <a:r>
              <a:rPr lang="ru-RU" sz="2000" dirty="0"/>
              <a:t>7.Проблемы и пути их решения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3717032"/>
            <a:ext cx="7571184" cy="3026736"/>
          </a:xfrm>
        </p:spPr>
        <p:txBody>
          <a:bodyPr>
            <a:normAutofit lnSpcReduction="10000"/>
          </a:bodyPr>
          <a:lstStyle/>
          <a:p>
            <a:r>
              <a:rPr lang="ru-RU" sz="1800" dirty="0"/>
              <a:t>Список литературы:</a:t>
            </a:r>
          </a:p>
          <a:p>
            <a:r>
              <a:rPr lang="ru-RU" sz="1800" u="sng" dirty="0">
                <a:hlinkClick r:id="rId2"/>
              </a:rPr>
              <a:t>https://natworld.info/nauki-o-prirode/opisanie-i-osobennosti-prirodnoj-zony-lesostepi</a:t>
            </a:r>
            <a:endParaRPr lang="ru-RU" sz="1800" dirty="0"/>
          </a:p>
          <a:p>
            <a:r>
              <a:rPr lang="ru-RU" sz="1800" u="sng" dirty="0">
                <a:hlinkClick r:id="rId3"/>
              </a:rPr>
              <a:t>https://natworld.info/zhivotnye/zhivotnyj-i-rastitelnyj-mir-lesostepi-harakteristika-spisok-nazvanija-i-foto</a:t>
            </a:r>
            <a:br>
              <a:rPr lang="ru-RU" sz="1800" dirty="0"/>
            </a:br>
            <a:r>
              <a:rPr lang="ru-RU" sz="1800" u="sng" dirty="0">
                <a:hlinkClick r:id="rId4"/>
              </a:rPr>
              <a:t>https://www.yaklass.ru/p/geografiya/8-klass/prirodnye-raiony-rossiiskoi-federatcii-6779027/stepnaia-i-lesostepnaia-zony-6798948/re-2365ef82-709d-451f-880c-c44287996451</a:t>
            </a:r>
            <a:endParaRPr lang="ru-RU" sz="1800" dirty="0"/>
          </a:p>
          <a:p>
            <a:r>
              <a:rPr lang="ru-RU" sz="1800" u="sng" dirty="0">
                <a:hlinkClick r:id="rId5"/>
              </a:rPr>
              <a:t>https://lc.rt.ru/classbook/geografiya-8-klass/prirodno-hozyaistvennye-zony-rossii-563/3367</a:t>
            </a:r>
            <a:endParaRPr lang="ru-RU" sz="1800" dirty="0"/>
          </a:p>
          <a:p>
            <a:endParaRPr lang="ru-RU" sz="1800" dirty="0"/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042948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7239000" cy="648072"/>
          </a:xfrm>
        </p:spPr>
        <p:txBody>
          <a:bodyPr>
            <a:normAutofit/>
          </a:bodyPr>
          <a:lstStyle/>
          <a:p>
            <a:r>
              <a:rPr lang="ru-RU" sz="1800" dirty="0"/>
              <a:t>Географическое положение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7074" y="1052736"/>
            <a:ext cx="4147026" cy="3456384"/>
          </a:xfrm>
        </p:spPr>
        <p:txBody>
          <a:bodyPr>
            <a:normAutofit/>
          </a:bodyPr>
          <a:lstStyle/>
          <a:p>
            <a:r>
              <a:rPr lang="ru-RU" sz="2000" dirty="0"/>
              <a:t>Лесостепи России протянулись узкой полосой от западной границы (Курская и Белгородская области) до Енисея, представлены двумя видами – европейским и западно-сибирским.</a:t>
            </a:r>
          </a:p>
          <a:p>
            <a:endParaRPr lang="ru-RU" sz="2000" dirty="0"/>
          </a:p>
        </p:txBody>
      </p:sp>
      <p:pic>
        <p:nvPicPr>
          <p:cNvPr id="1026" name="Picture 2" descr="C:\Users\User\Desktop\лесостеп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692696"/>
            <a:ext cx="3960439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1209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2500" y="205720"/>
            <a:ext cx="7239000" cy="444664"/>
          </a:xfrm>
        </p:spPr>
        <p:txBody>
          <a:bodyPr>
            <a:normAutofit/>
          </a:bodyPr>
          <a:lstStyle/>
          <a:p>
            <a:r>
              <a:rPr lang="ru-RU" sz="2000" dirty="0"/>
              <a:t>Климат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980728"/>
            <a:ext cx="4283968" cy="4464496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Для лесостепи свойственны заснеженная прохладная зима, и сравнительно жаркое влажное лето. На 1 см² поверхности земли приходиться 100-130 килокалорий солнечной радиации за год (около 70% из которых в теплые месяца). Средние показатели температур января колеблется от -2  до -20° C. В некоторых районах Сибири морозы достигает -35° C. Средняя температура в июле варьируется между 18 и 25° C. Годовое количество осадков в лесостепи составляет около 400-1000 мм (большая часть из которых приходится на лето).</a:t>
            </a:r>
          </a:p>
          <a:p>
            <a:endParaRPr lang="ru-RU" dirty="0"/>
          </a:p>
        </p:txBody>
      </p:sp>
      <p:pic>
        <p:nvPicPr>
          <p:cNvPr id="2050" name="Picture 2" descr="C:\Users\User\Desktop\1622226782_26-oir_mobi-p-step-shirokaya-priroda-krasivo-foto-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7" y="1196752"/>
            <a:ext cx="3882171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6136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332656"/>
            <a:ext cx="7239000" cy="692696"/>
          </a:xfrm>
        </p:spPr>
        <p:txBody>
          <a:bodyPr>
            <a:normAutofit/>
          </a:bodyPr>
          <a:lstStyle/>
          <a:p>
            <a:r>
              <a:rPr lang="ru-RU" sz="2400" dirty="0"/>
              <a:t>почвы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09416"/>
            <a:ext cx="3995936" cy="3259744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Для </a:t>
            </a:r>
            <a:r>
              <a:rPr lang="ru-RU" dirty="0" err="1"/>
              <a:t>лесостепей</a:t>
            </a:r>
            <a:r>
              <a:rPr lang="ru-RU" dirty="0"/>
              <a:t> характерны </a:t>
            </a:r>
            <a:r>
              <a:rPr lang="ru-RU" b="1" dirty="0"/>
              <a:t>серые лесные и черноземные почвы</a:t>
            </a:r>
            <a:r>
              <a:rPr lang="ru-RU" dirty="0"/>
              <a:t>. Почвы степей и </a:t>
            </a:r>
            <a:r>
              <a:rPr lang="ru-RU" dirty="0" err="1"/>
              <a:t>лесостепей</a:t>
            </a:r>
            <a:r>
              <a:rPr lang="ru-RU" dirty="0"/>
              <a:t> уязвимы и могут быть нарушены водной, ветровой эрозией, деятельностью человека.</a:t>
            </a:r>
          </a:p>
          <a:p>
            <a:endParaRPr lang="ru-RU" dirty="0"/>
          </a:p>
        </p:txBody>
      </p:sp>
      <p:pic>
        <p:nvPicPr>
          <p:cNvPr id="3074" name="Picture 2" descr="C:\Users\User\Desktop\landscape-nature-grass-horizon-mountain-cloud-sky-tractor-field-meadow-prairie-morning-hill-perspective-wind-environment-harvest-crop-pasture-soil-agriculture-plain-clouds-earth-grassland-plateau-habitat-ecosystem-st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00808"/>
            <a:ext cx="3600399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3500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3528392" cy="620688"/>
          </a:xfrm>
        </p:spPr>
        <p:txBody>
          <a:bodyPr>
            <a:normAutofit/>
          </a:bodyPr>
          <a:lstStyle/>
          <a:p>
            <a:r>
              <a:rPr lang="ru-RU" sz="2000" dirty="0"/>
              <a:t>Растительный мир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630" y="908720"/>
            <a:ext cx="3842290" cy="3168352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Для </a:t>
            </a:r>
            <a:r>
              <a:rPr lang="ru-RU" dirty="0" err="1"/>
              <a:t>лесостепей</a:t>
            </a:r>
            <a:r>
              <a:rPr lang="ru-RU" dirty="0"/>
              <a:t> характерно большое разнообразие растительности и достаточная </a:t>
            </a:r>
            <a:r>
              <a:rPr lang="ru-RU" dirty="0" err="1"/>
              <a:t>влаголюбивость</a:t>
            </a:r>
            <a:r>
              <a:rPr lang="ru-RU" dirty="0"/>
              <a:t>. Травы летом цветут в разное время, поэтому луга меняют свой цвет несколько раз за сезон. Здесь растут такие цветочные травы, как герань, шалфей луговой, таволга </a:t>
            </a:r>
            <a:r>
              <a:rPr lang="ru-RU" dirty="0" err="1"/>
              <a:t>шестилепестная</a:t>
            </a:r>
            <a:r>
              <a:rPr lang="ru-RU" dirty="0"/>
              <a:t>, вязель, козелец, румянка, пион тонконогий, горицвет, сон-трава, незабудка и многие другие.</a:t>
            </a:r>
          </a:p>
          <a:p>
            <a:endParaRPr lang="ru-RU" dirty="0"/>
          </a:p>
        </p:txBody>
      </p:sp>
      <p:pic>
        <p:nvPicPr>
          <p:cNvPr id="4098" name="Picture 2" descr="C:\Users\User\Desktop\46e09d1360044805b4e1598d7466c74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88640"/>
            <a:ext cx="3686810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ser\Desktop\1627052202_41-p-nezabudka-alpiiskaya-4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0458" y="2526928"/>
            <a:ext cx="3024336" cy="3322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User\Desktop\06a89e7862b24055b6a3f56429651c7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187932"/>
            <a:ext cx="3384376" cy="2539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88855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55519"/>
            <a:ext cx="3168352" cy="360040"/>
          </a:xfrm>
        </p:spPr>
        <p:txBody>
          <a:bodyPr>
            <a:normAutofit fontScale="90000"/>
          </a:bodyPr>
          <a:lstStyle/>
          <a:p>
            <a:r>
              <a:rPr lang="ru-RU" sz="2400" dirty="0"/>
              <a:t>Животный мир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052736"/>
            <a:ext cx="4211960" cy="2664296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В </a:t>
            </a:r>
            <a:r>
              <a:rPr lang="ru-RU" dirty="0" err="1"/>
              <a:t>лесостепях</a:t>
            </a:r>
            <a:r>
              <a:rPr lang="ru-RU" dirty="0"/>
              <a:t> обитают такие представители животного мира: </a:t>
            </a:r>
          </a:p>
          <a:p>
            <a:r>
              <a:rPr lang="ru-RU" dirty="0"/>
              <a:t>Заяц-</a:t>
            </a:r>
            <a:r>
              <a:rPr lang="ru-RU" dirty="0" err="1"/>
              <a:t>курсак</a:t>
            </a:r>
            <a:r>
              <a:rPr lang="ru-RU" dirty="0"/>
              <a:t>, Крапчатый суслик, Дрофа, Тушканчик, Лесная куница,</a:t>
            </a:r>
          </a:p>
          <a:p>
            <a:r>
              <a:rPr lang="ru-RU" dirty="0"/>
              <a:t>Хомяк обыкновенный, Хорь степной</a:t>
            </a:r>
          </a:p>
          <a:p>
            <a:endParaRPr lang="ru-RU" dirty="0"/>
          </a:p>
        </p:txBody>
      </p:sp>
      <p:pic>
        <p:nvPicPr>
          <p:cNvPr id="5122" name="Picture 2" descr="C:\Users\User\Desktop\img_632d65927fb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88639"/>
            <a:ext cx="3326931" cy="3168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User\Desktop\1-4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861048"/>
            <a:ext cx="4088386" cy="2725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User\Desktop\c03fd54abc5516d8b9020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6231" y="3794169"/>
            <a:ext cx="3456384" cy="2778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7679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0490"/>
            <a:ext cx="6156176" cy="620688"/>
          </a:xfrm>
        </p:spPr>
        <p:txBody>
          <a:bodyPr>
            <a:normAutofit fontScale="90000"/>
          </a:bodyPr>
          <a:lstStyle/>
          <a:p>
            <a:r>
              <a:rPr lang="ru-RU" sz="2400" dirty="0"/>
              <a:t>Хозяйственная деятельность человека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96752"/>
            <a:ext cx="4067944" cy="1368152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В </a:t>
            </a:r>
            <a:r>
              <a:rPr lang="ru-RU" dirty="0" err="1"/>
              <a:t>лесостепях</a:t>
            </a:r>
            <a:r>
              <a:rPr lang="ru-RU" dirty="0"/>
              <a:t> и степях России человек активно занимается </a:t>
            </a:r>
            <a:r>
              <a:rPr lang="ru-RU" b="1" dirty="0"/>
              <a:t>животноводством и земледелием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pic>
        <p:nvPicPr>
          <p:cNvPr id="6146" name="Picture 2" descr="C:\Users\User\Desktop\ovczyi9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5750" y="919162"/>
            <a:ext cx="3749675" cy="251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User\Desktop\cde32e69e176a346f0a3a1ce1056190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861048"/>
            <a:ext cx="4824536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25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53753"/>
            <a:ext cx="4906888" cy="980728"/>
          </a:xfrm>
        </p:spPr>
        <p:txBody>
          <a:bodyPr>
            <a:normAutofit/>
          </a:bodyPr>
          <a:lstStyle/>
          <a:p>
            <a:r>
              <a:rPr lang="ru-RU" sz="2400" dirty="0"/>
              <a:t>Проблемы и пути их решения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484784"/>
            <a:ext cx="5256584" cy="3960440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ru-RU" dirty="0"/>
              <a:t>Полное исчезновение ряда степных животных</a:t>
            </a:r>
          </a:p>
          <a:p>
            <a:pPr lvl="0"/>
            <a:r>
              <a:rPr lang="ru-RU" dirty="0"/>
              <a:t>Вспахивание земель и вырубка леса</a:t>
            </a:r>
          </a:p>
          <a:p>
            <a:pPr lvl="0"/>
            <a:r>
              <a:rPr lang="ru-RU" dirty="0"/>
              <a:t>Засоление почвы и речных водоемов</a:t>
            </a:r>
          </a:p>
          <a:p>
            <a:pPr lvl="0"/>
            <a:r>
              <a:rPr lang="ru-RU" dirty="0"/>
              <a:t>Провалы грунта</a:t>
            </a:r>
          </a:p>
          <a:p>
            <a:pPr lvl="0"/>
            <a:r>
              <a:rPr lang="ru-RU" dirty="0"/>
              <a:t>Пожары</a:t>
            </a:r>
          </a:p>
          <a:p>
            <a:pPr lvl="0"/>
            <a:r>
              <a:rPr lang="ru-RU" dirty="0"/>
              <a:t>В связи с назревшими экологическими проблемами в такой обширной части России, как степи и лесостепи, необходимо принимать следующие меры:</a:t>
            </a:r>
          </a:p>
          <a:p>
            <a:pPr lvl="0"/>
            <a:r>
              <a:rPr lang="ru-RU" b="1" dirty="0"/>
              <a:t>Ограничение распашки степных земель</a:t>
            </a:r>
            <a:r>
              <a:rPr lang="ru-RU" dirty="0"/>
              <a:t>.</a:t>
            </a:r>
          </a:p>
          <a:p>
            <a:pPr lvl="0"/>
            <a:r>
              <a:rPr lang="ru-RU" b="1" dirty="0"/>
              <a:t>Уменьшение территорий выпаса скота</a:t>
            </a:r>
            <a:r>
              <a:rPr lang="ru-RU" dirty="0"/>
              <a:t>.</a:t>
            </a:r>
          </a:p>
          <a:p>
            <a:pPr lvl="0"/>
            <a:r>
              <a:rPr lang="ru-RU" b="1" dirty="0"/>
              <a:t>Борьба с браконьерством</a:t>
            </a:r>
            <a:r>
              <a:rPr lang="ru-RU" dirty="0"/>
              <a:t>.</a:t>
            </a:r>
          </a:p>
          <a:p>
            <a:pPr lvl="0"/>
            <a:r>
              <a:rPr lang="ru-RU" b="1" dirty="0"/>
              <a:t>Создание заповедных и природоохранных зон</a:t>
            </a:r>
            <a:r>
              <a:rPr lang="ru-RU" dirty="0"/>
              <a:t>.</a:t>
            </a:r>
          </a:p>
          <a:p>
            <a:pPr marL="0" indent="0">
              <a:buNone/>
            </a:pPr>
            <a:br>
              <a:rPr lang="ru-RU" dirty="0"/>
            </a:br>
            <a:endParaRPr lang="ru-RU" dirty="0"/>
          </a:p>
        </p:txBody>
      </p:sp>
      <p:pic>
        <p:nvPicPr>
          <p:cNvPr id="7170" name="Picture 2" descr="C:\Users\User\Desktop\1648947488_23-vsegda-pomnim-com-p-rubka-lesa-foto-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518951"/>
            <a:ext cx="2924643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4391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56</TotalTime>
  <Words>410</Words>
  <Application>Microsoft Office PowerPoint</Application>
  <PresentationFormat>Экран (4:3)</PresentationFormat>
  <Paragraphs>32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Trebuchet MS</vt:lpstr>
      <vt:lpstr>Wingdings</vt:lpstr>
      <vt:lpstr>Wingdings 2</vt:lpstr>
      <vt:lpstr>Изящная</vt:lpstr>
      <vt:lpstr> лесостепи</vt:lpstr>
      <vt:lpstr>План: 1. Географическое положение 2. климат 3. почвы 4. Растительный мир 5. Животный мир 6. хозяйственная деятельность человека 7.Проблемы и пути их решения</vt:lpstr>
      <vt:lpstr>Географическое положение</vt:lpstr>
      <vt:lpstr>Климат</vt:lpstr>
      <vt:lpstr>почвы</vt:lpstr>
      <vt:lpstr>Растительный мир</vt:lpstr>
      <vt:lpstr>Животный мир</vt:lpstr>
      <vt:lpstr>Хозяйственная деятельность человека</vt:lpstr>
      <vt:lpstr>Проблемы и пути их решения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Елена Лотоцкая</cp:lastModifiedBy>
  <cp:revision>6</cp:revision>
  <dcterms:created xsi:type="dcterms:W3CDTF">2024-03-17T19:01:22Z</dcterms:created>
  <dcterms:modified xsi:type="dcterms:W3CDTF">2024-06-04T15:59:34Z</dcterms:modified>
</cp:coreProperties>
</file>