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8" r:id="rId8"/>
    <p:sldId id="265" r:id="rId9"/>
    <p:sldId id="264" r:id="rId10"/>
    <p:sldId id="261" r:id="rId11"/>
    <p:sldId id="263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84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05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454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80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24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79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577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692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19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28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74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95B00-3489-4C22-9B1E-EE21CFF82F1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3B089-DA2B-4326-9855-4B5D98A35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82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7213" y="13457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детских инфекционных заболеваний</a:t>
            </a:r>
          </a:p>
        </p:txBody>
      </p:sp>
    </p:spTree>
    <p:extLst>
      <p:ext uri="{BB962C8B-B14F-4D97-AF65-F5344CB8AC3E}">
        <p14:creationId xmlns:p14="http://schemas.microsoft.com/office/powerpoint/2010/main" val="49778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6494" y="349187"/>
            <a:ext cx="109190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Профилактика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должна проводиться не только в медицинских и образовательных учреждениях, но и дома.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89412" y="1426405"/>
            <a:ext cx="9022975" cy="4413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подразумевает: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правил здорового образа жизни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Соблюдение режима дня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Полноценное питание с обязательным наличием в рационе фруктов, овощей и ягод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Регулярный контроль состояния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педиатром, проведение необходимых обследований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витаминных препаратов, позволяющих обеспечить организм всеми необходимыми для его роста и развития Проведение закаливающих процедур, физические упражнения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Прогулки на свежем воздухе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81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1159" y="224341"/>
            <a:ext cx="72389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Чтобы предотвратить инфекционные заболевания детей, необходимо постоянно объяснять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ребенку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опасность таких болезней, тяжесть их симптомов и особенности осложнений.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0659" y="2695450"/>
            <a:ext cx="8041341" cy="331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 вести здоровый образ жизнь и вовремя вакцинироваться для того чтобы предотвратить инфицирование.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 по борьбе с инфекционными болезнями могут быть эффективными и дать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надежные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результаты только в случае планового и комплексного их проведения. 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98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42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034119" y="218560"/>
            <a:ext cx="7879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рассказать о появлении и значении профилактики инфекционных заболеваний.</a:t>
            </a:r>
          </a:p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Найти информацию о значении профилактики.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Выяснить, что служит возбудителем инфекционных заболеваний.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Рассмотреть классификацию инфекционных заболеваний у детей и определить основные пути передачи.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Выделить методы и виды профилактики.</a:t>
            </a:r>
          </a:p>
        </p:txBody>
      </p:sp>
    </p:spTree>
    <p:extLst>
      <p:ext uri="{BB962C8B-B14F-4D97-AF65-F5344CB8AC3E}">
        <p14:creationId xmlns:p14="http://schemas.microsoft.com/office/powerpoint/2010/main" val="81248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5835" y="218560"/>
            <a:ext cx="11618260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борьба двух организмов:  возбудителем (бактерия, вирус) и человеком. Инфекционные болезни включают обширную группу заболеваний, вызываемых специфическими патогенными (болезнетворными) возбудителями и передаваемых от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зараженного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к здоровому.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Особенностями инфекционных болезней служат их                            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контагиозность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(заразность), способность к массовому эпидемическому      распространению, цикличность течения и образование постинфекционного иммунитета.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15967">
            <a:off x="10495458" y="1078895"/>
            <a:ext cx="1559726" cy="12347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5612">
            <a:off x="9131074" y="4097405"/>
            <a:ext cx="2374603" cy="1549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52" y="4146642"/>
            <a:ext cx="2438095" cy="2679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28" y="3881101"/>
            <a:ext cx="2463492" cy="15746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830" y="4233042"/>
            <a:ext cx="1993651" cy="22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9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580528" y="500948"/>
            <a:ext cx="6347013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наиболее уязвимы к различным заболеваниям, поскольку их иммунитет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еще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недостаточно сформирован. Особенностью детей является их большая восприимчивость к инфекционным заболеваниям. В коллективе при тесном общении детей друг с другом возможность заражения увеличивается.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7308">
            <a:off x="814858" y="3477596"/>
            <a:ext cx="4273671" cy="2849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96" y="363070"/>
            <a:ext cx="4389378" cy="29152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2291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4775" y="-26893"/>
            <a:ext cx="6267357" cy="9233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5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Детские инфекции </a:t>
            </a:r>
            <a:endParaRPr lang="ru-RU" sz="5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7892" y="668130"/>
            <a:ext cx="24148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Ветряная оспа:</a:t>
            </a:r>
            <a:endParaRPr lang="ru-RU" sz="24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78004" y="629147"/>
            <a:ext cx="1693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Краснуха</a:t>
            </a:r>
            <a:r>
              <a:rPr lang="ru-RU" sz="2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4" y="3448922"/>
            <a:ext cx="4803967" cy="276078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31033" y="6333799"/>
            <a:ext cx="9250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Данные 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роспотребсоюза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 инфекционными заболеваниями у детей в 20-х годах.</a:t>
            </a:r>
            <a:endParaRPr lang="ru-RU" sz="2000" i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453" y="3227297"/>
            <a:ext cx="4606389" cy="29179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3680">
            <a:off x="190125" y="1250137"/>
            <a:ext cx="2812088" cy="18834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2982">
            <a:off x="3402042" y="1336107"/>
            <a:ext cx="2389942" cy="19273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728" y="1117824"/>
            <a:ext cx="1599168" cy="20069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607" y="1171597"/>
            <a:ext cx="2302638" cy="192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9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5379" y="-44078"/>
            <a:ext cx="6267357" cy="9233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5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Детские инфекции </a:t>
            </a:r>
            <a:endParaRPr lang="ru-RU" sz="5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4094" y="846072"/>
            <a:ext cx="50023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Эпидемический паротит (свинка) </a:t>
            </a:r>
            <a:endParaRPr lang="ru-RU" sz="2400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095129" y="846072"/>
            <a:ext cx="19901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Скарлатина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400" u="sng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1394436"/>
            <a:ext cx="2104800" cy="1772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577" y="1423824"/>
            <a:ext cx="2619375" cy="17430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0" y="3523129"/>
            <a:ext cx="6328877" cy="278869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31033" y="6333799"/>
            <a:ext cx="9250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Данные 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роспотребсоюза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 инфекционными заболеваниями у детей в 20-х годах.</a:t>
            </a:r>
            <a:endParaRPr lang="ru-RU" sz="2000" i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928" y="1292720"/>
            <a:ext cx="1662073" cy="20381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701" y="1515413"/>
            <a:ext cx="3185035" cy="18154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923" y="3542585"/>
            <a:ext cx="4991148" cy="276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4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4775" y="188259"/>
            <a:ext cx="6267357" cy="9233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5400" b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Детские инфекции </a:t>
            </a:r>
            <a:endParaRPr lang="ru-RU" sz="5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4364" y="1111589"/>
            <a:ext cx="114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Корь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48" y="1853724"/>
            <a:ext cx="3609975" cy="1266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648" y="1299848"/>
            <a:ext cx="3606410" cy="1672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36" y="3264325"/>
            <a:ext cx="2815939" cy="28720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63" y="3148013"/>
            <a:ext cx="6345384" cy="298834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31033" y="6333799"/>
            <a:ext cx="9250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Данные 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роспотребсоюза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 инфекционными заболеваниями у детей в 20-х годах.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9436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141" y="37744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Детские учреждения (детский садик, школа, различные развивающие мероприятия) является местом скопления большого количества детей. Нередко она становится одним из очагов заболеваемости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ОРВИ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гриппом и другими патологиями.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000" y="254640"/>
            <a:ext cx="3330941" cy="1873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760" y="4574176"/>
            <a:ext cx="4333417" cy="2161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094883" y="2251096"/>
            <a:ext cx="38324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грамотно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проводимой профилактики инфекционных заболеваний в таких местах 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многом зависит не только эффективность образовательного процесса, но и здоровье и благополучие детей.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2257">
            <a:off x="1392677" y="3252102"/>
            <a:ext cx="3678754" cy="1931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7772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670" y="125977"/>
            <a:ext cx="11595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Профилактика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комплекс мероприятий,  направленных на предупреждение какого-либо явления и устранение факторов риска.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8554" y="1091331"/>
            <a:ext cx="43209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Способы профилактики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Специфическая -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подготовка иммунной системы для борьбы с вирусами - вакцинация. </a:t>
            </a:r>
          </a:p>
          <a:p>
            <a:pPr lvl="0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Неспецифическая -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направлена на нераспространение возбудителей: проветривание помещений и обеззараживание предметов.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Экстренная-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когда инфекция уже попала в организм и врачи помогают иммунной системе с ней бороться.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0518" y="1091331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Методы профилактики.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Вакцинация.</a:t>
            </a:r>
            <a:r>
              <a:rPr lang="ru-RU" sz="240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После введения в организм антигенного материала, повышается его сопротивляемость к возбудителям.</a:t>
            </a:r>
          </a:p>
          <a:p>
            <a:pPr marL="342900" lvl="0" indent="-342900"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Иммунизация.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Она помогает укрепить иммунитет и предполагает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прием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витаминных комплексов, полноценное здоровое питание, соблюдение основных правил гигиены.</a:t>
            </a: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Изоляция больных.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 err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Химиопрофилактика</a:t>
            </a: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400" b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Остановка размножения возбудителей и предупреждение рецидивов ил осложнения болезни.</a:t>
            </a:r>
          </a:p>
        </p:txBody>
      </p:sp>
    </p:spTree>
    <p:extLst>
      <p:ext uri="{BB962C8B-B14F-4D97-AF65-F5344CB8AC3E}">
        <p14:creationId xmlns:p14="http://schemas.microsoft.com/office/powerpoint/2010/main" val="425040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502</Words>
  <Application>Microsoft Office PowerPoint</Application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Times New Roman</vt:lpstr>
      <vt:lpstr>Тема Office</vt:lpstr>
      <vt:lpstr>Профилактика детских инфекционных заболеваний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«Профилактика инфекционных заболеваний у детей»</dc:title>
  <dc:creator>HP</dc:creator>
  <cp:lastModifiedBy>Елена Лотоцкая</cp:lastModifiedBy>
  <cp:revision>22</cp:revision>
  <dcterms:created xsi:type="dcterms:W3CDTF">2023-09-12T19:28:14Z</dcterms:created>
  <dcterms:modified xsi:type="dcterms:W3CDTF">2024-06-04T16:17:13Z</dcterms:modified>
</cp:coreProperties>
</file>