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A3E0E54F-0D06-471D-A143-ED053079384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5F9136B-61B5-4550-90B4-14ACA586726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Природные зоны Земли, их обитатели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864797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9"/>
            <a:ext cx="7747248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9. 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8784976" cy="3744416"/>
          </a:xfrm>
        </p:spPr>
      </p:pic>
    </p:spTree>
    <p:extLst>
      <p:ext uri="{BB962C8B-B14F-4D97-AF65-F5344CB8AC3E}">
        <p14:creationId xmlns:p14="http://schemas.microsoft.com/office/powerpoint/2010/main" val="65740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315200" cy="1154097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875979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47248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</a:t>
            </a:r>
            <a:r>
              <a:rPr lang="ru-RU" dirty="0"/>
              <a:t> Северный олень и белая куропатка обитают в </a:t>
            </a:r>
            <a:r>
              <a:rPr lang="ru-RU" dirty="0" smtClean="0"/>
              <a:t>…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556793"/>
            <a:ext cx="8424936" cy="475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 smtClean="0"/>
              <a:t>1) смешанных </a:t>
            </a:r>
            <a:r>
              <a:rPr lang="ru-RU" sz="3200" b="1" dirty="0"/>
              <a:t>и широколиственных лесах </a:t>
            </a:r>
            <a:endParaRPr lang="ru-RU" sz="3200" b="1" dirty="0" smtClean="0"/>
          </a:p>
          <a:p>
            <a:pPr marL="45720" indent="0">
              <a:buNone/>
            </a:pPr>
            <a:r>
              <a:rPr lang="ru-RU" sz="3200" b="1" dirty="0" smtClean="0"/>
              <a:t>2</a:t>
            </a:r>
            <a:r>
              <a:rPr lang="ru-RU" sz="3200" b="1" dirty="0"/>
              <a:t>) влажных тропических лесах </a:t>
            </a:r>
            <a:endParaRPr lang="ru-RU" sz="3200" b="1" dirty="0" smtClean="0"/>
          </a:p>
          <a:p>
            <a:pPr marL="45720" indent="0">
              <a:buNone/>
            </a:pPr>
            <a:r>
              <a:rPr lang="ru-RU" sz="3200" b="1" dirty="0" smtClean="0"/>
              <a:t>3</a:t>
            </a:r>
            <a:r>
              <a:rPr lang="ru-RU" sz="3200" b="1" dirty="0"/>
              <a:t>) тундре </a:t>
            </a:r>
            <a:endParaRPr lang="ru-RU" sz="3200" b="1" dirty="0" smtClean="0"/>
          </a:p>
          <a:p>
            <a:pPr marL="45720" indent="0">
              <a:buNone/>
            </a:pPr>
            <a:r>
              <a:rPr lang="ru-RU" sz="3200" b="1" dirty="0" smtClean="0"/>
              <a:t>4</a:t>
            </a:r>
            <a:r>
              <a:rPr lang="ru-RU" sz="3200" b="1" dirty="0"/>
              <a:t>) степях </a:t>
            </a:r>
          </a:p>
          <a:p>
            <a:pPr marL="45720" indent="0"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745612394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47248" cy="115409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Природное сообщество тундры представлено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556793"/>
            <a:ext cx="8424936" cy="475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 smtClean="0"/>
              <a:t>1) </a:t>
            </a:r>
            <a:r>
              <a:rPr lang="ru-RU" sz="3200" b="1" dirty="0"/>
              <a:t>лишайниками, мхами и карликовыми </a:t>
            </a:r>
            <a:r>
              <a:rPr lang="ru-RU" sz="3200" b="1" dirty="0" smtClean="0"/>
              <a:t>деревьями</a:t>
            </a:r>
          </a:p>
          <a:p>
            <a:pPr marL="45720" indent="0">
              <a:buNone/>
            </a:pPr>
            <a:r>
              <a:rPr lang="ru-RU" sz="3200" b="1" dirty="0" smtClean="0"/>
              <a:t>2</a:t>
            </a:r>
            <a:r>
              <a:rPr lang="ru-RU" sz="3200" b="1" dirty="0"/>
              <a:t>) </a:t>
            </a:r>
            <a:r>
              <a:rPr lang="ru-RU" sz="3200" b="1" dirty="0"/>
              <a:t>лиственницей и кедровой </a:t>
            </a:r>
            <a:r>
              <a:rPr lang="ru-RU" sz="3200" b="1" dirty="0" smtClean="0"/>
              <a:t>сосной </a:t>
            </a:r>
          </a:p>
          <a:p>
            <a:pPr marL="45720" indent="0">
              <a:buNone/>
            </a:pPr>
            <a:r>
              <a:rPr lang="ru-RU" sz="3200" b="1" dirty="0" smtClean="0"/>
              <a:t>3</a:t>
            </a:r>
            <a:r>
              <a:rPr lang="ru-RU" sz="3200" b="1" dirty="0"/>
              <a:t>) </a:t>
            </a:r>
            <a:r>
              <a:rPr lang="ru-RU" sz="3200" b="1" dirty="0"/>
              <a:t>елью и пихтой </a:t>
            </a:r>
            <a:endParaRPr lang="ru-RU" sz="3200" b="1" dirty="0" smtClean="0"/>
          </a:p>
          <a:p>
            <a:pPr marL="45720" indent="0">
              <a:buNone/>
            </a:pPr>
            <a:r>
              <a:rPr lang="ru-RU" sz="3200" b="1" dirty="0" smtClean="0"/>
              <a:t>4</a:t>
            </a:r>
            <a:r>
              <a:rPr lang="ru-RU" sz="3200" b="1" dirty="0"/>
              <a:t>) </a:t>
            </a:r>
            <a:r>
              <a:rPr lang="ru-RU" sz="3200" b="1" dirty="0"/>
              <a:t>саксаулом и верблюжьей колючкой </a:t>
            </a:r>
          </a:p>
          <a:p>
            <a:pPr marL="45720" indent="0"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61207484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47248" cy="115409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Варан, кобра и песчанка являются обитателями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556793"/>
            <a:ext cx="8424936" cy="475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 smtClean="0"/>
              <a:t>1) тайги </a:t>
            </a:r>
          </a:p>
          <a:p>
            <a:pPr marL="45720" indent="0">
              <a:buNone/>
            </a:pPr>
            <a:r>
              <a:rPr lang="ru-RU" sz="3200" b="1" dirty="0" smtClean="0"/>
              <a:t>2</a:t>
            </a:r>
            <a:r>
              <a:rPr lang="ru-RU" sz="3200" b="1" dirty="0"/>
              <a:t>) </a:t>
            </a:r>
            <a:r>
              <a:rPr lang="ru-RU" sz="3200" b="1" dirty="0" smtClean="0"/>
              <a:t>пустыни </a:t>
            </a:r>
          </a:p>
          <a:p>
            <a:pPr marL="45720" indent="0">
              <a:buNone/>
            </a:pPr>
            <a:r>
              <a:rPr lang="ru-RU" sz="3200" b="1" dirty="0" smtClean="0"/>
              <a:t>3</a:t>
            </a:r>
            <a:r>
              <a:rPr lang="ru-RU" sz="3200" b="1" dirty="0"/>
              <a:t>) </a:t>
            </a:r>
            <a:r>
              <a:rPr lang="ru-RU" sz="3200" b="1" dirty="0" smtClean="0"/>
              <a:t>влажных </a:t>
            </a:r>
            <a:r>
              <a:rPr lang="ru-RU" sz="3200" b="1" dirty="0"/>
              <a:t>тропических </a:t>
            </a:r>
            <a:r>
              <a:rPr lang="ru-RU" sz="3200" b="1" dirty="0" smtClean="0"/>
              <a:t>лесов </a:t>
            </a:r>
          </a:p>
          <a:p>
            <a:pPr marL="45720" indent="0">
              <a:buNone/>
            </a:pPr>
            <a:r>
              <a:rPr lang="ru-RU" sz="3200" b="1" dirty="0" smtClean="0"/>
              <a:t>4</a:t>
            </a:r>
            <a:r>
              <a:rPr lang="ru-RU" sz="3200" b="1" dirty="0"/>
              <a:t>) </a:t>
            </a:r>
            <a:r>
              <a:rPr lang="ru-RU" sz="3200" b="1" dirty="0"/>
              <a:t>смешанных и широколиственных лесов</a:t>
            </a:r>
          </a:p>
          <a:p>
            <a:pPr marL="45720" indent="0"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308300904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47248" cy="1154097"/>
          </a:xfrm>
        </p:spPr>
        <p:txBody>
          <a:bodyPr>
            <a:normAutofit/>
          </a:bodyPr>
          <a:lstStyle/>
          <a:p>
            <a:r>
              <a:rPr lang="ru-RU" b="1" dirty="0" smtClean="0"/>
              <a:t>4. </a:t>
            </a:r>
            <a:r>
              <a:rPr lang="ru-RU" b="1" dirty="0"/>
              <a:t>В тайге </a:t>
            </a:r>
            <a:r>
              <a:rPr lang="ru-RU" b="1" dirty="0" smtClean="0"/>
              <a:t>обитают …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556793"/>
            <a:ext cx="8424936" cy="475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 smtClean="0"/>
              <a:t>1) </a:t>
            </a:r>
            <a:r>
              <a:rPr lang="ru-RU" sz="3200" b="1" dirty="0"/>
              <a:t>белка-летяга, глухарь и соболь </a:t>
            </a:r>
            <a:r>
              <a:rPr lang="ru-RU" sz="3200" b="1" dirty="0" smtClean="0"/>
              <a:t> </a:t>
            </a:r>
          </a:p>
          <a:p>
            <a:pPr marL="45720" indent="0">
              <a:buNone/>
            </a:pPr>
            <a:r>
              <a:rPr lang="ru-RU" sz="3200" b="1" dirty="0" smtClean="0"/>
              <a:t>2</a:t>
            </a:r>
            <a:r>
              <a:rPr lang="ru-RU" sz="3200" b="1" dirty="0"/>
              <a:t>) </a:t>
            </a:r>
            <a:r>
              <a:rPr lang="ru-RU" sz="3200" b="1" dirty="0"/>
              <a:t>джейран, тушканчик, </a:t>
            </a:r>
            <a:r>
              <a:rPr lang="ru-RU" sz="3200" b="1" dirty="0" smtClean="0"/>
              <a:t>скорпион </a:t>
            </a:r>
          </a:p>
          <a:p>
            <a:pPr marL="45720" indent="0">
              <a:buNone/>
            </a:pPr>
            <a:r>
              <a:rPr lang="ru-RU" sz="3200" b="1" dirty="0" smtClean="0"/>
              <a:t>3</a:t>
            </a:r>
            <a:r>
              <a:rPr lang="ru-RU" sz="3200" b="1" dirty="0"/>
              <a:t>) </a:t>
            </a:r>
            <a:r>
              <a:rPr lang="ru-RU" sz="3200" b="1" dirty="0"/>
              <a:t>зебра, антилопа гну, страус </a:t>
            </a:r>
            <a:endParaRPr lang="ru-RU" sz="3200" b="1" dirty="0" smtClean="0"/>
          </a:p>
          <a:p>
            <a:pPr marL="45720" indent="0">
              <a:buNone/>
            </a:pPr>
            <a:r>
              <a:rPr lang="ru-RU" sz="3200" b="1" dirty="0" smtClean="0"/>
              <a:t>4</a:t>
            </a:r>
            <a:r>
              <a:rPr lang="ru-RU" sz="3200" b="1" dirty="0"/>
              <a:t>) </a:t>
            </a:r>
            <a:r>
              <a:rPr lang="ru-RU" sz="3200" b="1" dirty="0"/>
              <a:t>ягуар, ленивец, </a:t>
            </a:r>
            <a:r>
              <a:rPr lang="ru-RU" sz="3200" b="1" dirty="0" smtClean="0"/>
              <a:t>тукан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71188881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47248" cy="115409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5. </a:t>
            </a:r>
            <a:r>
              <a:rPr lang="ru-RU" b="1" dirty="0"/>
              <a:t>Дуб, клен и липа образуют растительность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556793"/>
            <a:ext cx="8424936" cy="475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 smtClean="0"/>
              <a:t>1) тайги</a:t>
            </a:r>
          </a:p>
          <a:p>
            <a:pPr marL="45720" indent="0">
              <a:buNone/>
            </a:pPr>
            <a:r>
              <a:rPr lang="ru-RU" sz="3200" b="1" dirty="0" smtClean="0"/>
              <a:t>2</a:t>
            </a:r>
            <a:r>
              <a:rPr lang="ru-RU" sz="3200" b="1" dirty="0"/>
              <a:t>) </a:t>
            </a:r>
            <a:r>
              <a:rPr lang="ru-RU" sz="3200" b="1" dirty="0" smtClean="0"/>
              <a:t>тундры </a:t>
            </a:r>
          </a:p>
          <a:p>
            <a:pPr marL="45720" indent="0">
              <a:buNone/>
            </a:pPr>
            <a:r>
              <a:rPr lang="ru-RU" sz="3200" b="1" dirty="0" smtClean="0"/>
              <a:t>3</a:t>
            </a:r>
            <a:r>
              <a:rPr lang="ru-RU" sz="3200" b="1" dirty="0"/>
              <a:t>) </a:t>
            </a:r>
            <a:r>
              <a:rPr lang="ru-RU" sz="3200" b="1" dirty="0"/>
              <a:t>смешанных и широколиственных </a:t>
            </a:r>
            <a:r>
              <a:rPr lang="ru-RU" sz="3200" b="1" dirty="0" smtClean="0"/>
              <a:t>лесов</a:t>
            </a:r>
          </a:p>
          <a:p>
            <a:pPr marL="45720" indent="0">
              <a:buNone/>
            </a:pPr>
            <a:r>
              <a:rPr lang="ru-RU" sz="3200" b="1" dirty="0" smtClean="0"/>
              <a:t>4</a:t>
            </a:r>
            <a:r>
              <a:rPr lang="ru-RU" sz="3200" b="1" dirty="0"/>
              <a:t>) </a:t>
            </a:r>
            <a:r>
              <a:rPr lang="ru-RU" sz="3200" b="1" dirty="0" smtClean="0"/>
              <a:t>степи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899225830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9"/>
            <a:ext cx="7747248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6. </a:t>
            </a:r>
            <a:endParaRPr lang="ru-RU" b="1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51" y="1484784"/>
            <a:ext cx="8827224" cy="4608512"/>
          </a:xfrm>
        </p:spPr>
      </p:pic>
    </p:spTree>
    <p:extLst>
      <p:ext uri="{BB962C8B-B14F-4D97-AF65-F5344CB8AC3E}">
        <p14:creationId xmlns:p14="http://schemas.microsoft.com/office/powerpoint/2010/main" val="426246881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9"/>
            <a:ext cx="7747248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7. 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1" y="1340768"/>
            <a:ext cx="8922959" cy="4464496"/>
          </a:xfrm>
        </p:spPr>
      </p:pic>
    </p:spTree>
    <p:extLst>
      <p:ext uri="{BB962C8B-B14F-4D97-AF65-F5344CB8AC3E}">
        <p14:creationId xmlns:p14="http://schemas.microsoft.com/office/powerpoint/2010/main" val="395366898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9"/>
            <a:ext cx="7747248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8. </a:t>
            </a:r>
            <a:endParaRPr lang="ru-RU" b="1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40768"/>
            <a:ext cx="8928992" cy="3456384"/>
          </a:xfrm>
        </p:spPr>
      </p:pic>
    </p:spTree>
    <p:extLst>
      <p:ext uri="{BB962C8B-B14F-4D97-AF65-F5344CB8AC3E}">
        <p14:creationId xmlns:p14="http://schemas.microsoft.com/office/powerpoint/2010/main" val="17705418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12</TotalTime>
  <Words>159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Перспектива</vt:lpstr>
      <vt:lpstr>Природные зоны Земли, их обитатели</vt:lpstr>
      <vt:lpstr>1. Северный олень и белая куропатка обитают в … </vt:lpstr>
      <vt:lpstr>2. Природное сообщество тундры представлено </vt:lpstr>
      <vt:lpstr>3. Варан, кобра и песчанка являются обитателями </vt:lpstr>
      <vt:lpstr>4. В тайге обитают …</vt:lpstr>
      <vt:lpstr>5. Дуб, клен и липа образуют растительность </vt:lpstr>
      <vt:lpstr>6. </vt:lpstr>
      <vt:lpstr>7. </vt:lpstr>
      <vt:lpstr>8. </vt:lpstr>
      <vt:lpstr>9.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Природные зоны Земли, их обитатели</dc:title>
  <dc:creator>Пользователь Windows</dc:creator>
  <cp:lastModifiedBy>Пользователь Windows</cp:lastModifiedBy>
  <cp:revision>4</cp:revision>
  <dcterms:created xsi:type="dcterms:W3CDTF">2023-04-12T18:08:03Z</dcterms:created>
  <dcterms:modified xsi:type="dcterms:W3CDTF">2023-04-12T18:20:08Z</dcterms:modified>
</cp:coreProperties>
</file>