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80204-F810-49C7-904C-614E7C7F5FA4}" type="datetimeFigureOut">
              <a:rPr lang="ru-RU" smtClean="0"/>
              <a:t>26.11.2022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050A-E45D-417A-9563-B0FFD062C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0748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80204-F810-49C7-904C-614E7C7F5FA4}" type="datetimeFigureOut">
              <a:rPr lang="ru-RU" smtClean="0"/>
              <a:t>26.11.2022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050A-E45D-417A-9563-B0FFD062C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017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80204-F810-49C7-904C-614E7C7F5FA4}" type="datetimeFigureOut">
              <a:rPr lang="ru-RU" smtClean="0"/>
              <a:t>26.11.2022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050A-E45D-417A-9563-B0FFD062C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4827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80204-F810-49C7-904C-614E7C7F5FA4}" type="datetimeFigureOut">
              <a:rPr lang="ru-RU" smtClean="0"/>
              <a:t>26.11.2022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050A-E45D-417A-9563-B0FFD062C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076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80204-F810-49C7-904C-614E7C7F5FA4}" type="datetimeFigureOut">
              <a:rPr lang="ru-RU" smtClean="0"/>
              <a:t>26.11.2022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050A-E45D-417A-9563-B0FFD062C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6342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80204-F810-49C7-904C-614E7C7F5FA4}" type="datetimeFigureOut">
              <a:rPr lang="ru-RU" smtClean="0"/>
              <a:t>26.11.2022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050A-E45D-417A-9563-B0FFD062C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62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80204-F810-49C7-904C-614E7C7F5FA4}" type="datetimeFigureOut">
              <a:rPr lang="ru-RU" smtClean="0"/>
              <a:t>26.11.2022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050A-E45D-417A-9563-B0FFD062C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400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80204-F810-49C7-904C-614E7C7F5FA4}" type="datetimeFigureOut">
              <a:rPr lang="ru-RU" smtClean="0"/>
              <a:t>26.11.2022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050A-E45D-417A-9563-B0FFD062C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252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80204-F810-49C7-904C-614E7C7F5FA4}" type="datetimeFigureOut">
              <a:rPr lang="ru-RU" smtClean="0"/>
              <a:t>26.11.2022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050A-E45D-417A-9563-B0FFD062C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395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80204-F810-49C7-904C-614E7C7F5FA4}" type="datetimeFigureOut">
              <a:rPr lang="ru-RU" smtClean="0"/>
              <a:t>26.11.2022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050A-E45D-417A-9563-B0FFD062C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260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80204-F810-49C7-904C-614E7C7F5FA4}" type="datetimeFigureOut">
              <a:rPr lang="ru-RU" smtClean="0"/>
              <a:t>26.11.2022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050A-E45D-417A-9563-B0FFD062C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745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80204-F810-49C7-904C-614E7C7F5FA4}" type="datetimeFigureOut">
              <a:rPr lang="ru-RU" smtClean="0"/>
              <a:t>26.11.2022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050A-E45D-417A-9563-B0FFD062C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7380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80204-F810-49C7-904C-614E7C7F5FA4}" type="datetimeFigureOut">
              <a:rPr lang="ru-RU" smtClean="0"/>
              <a:t>26.11.2022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050A-E45D-417A-9563-B0FFD062C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25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7" y="6041361"/>
            <a:ext cx="732659" cy="365125"/>
          </a:xfrm>
        </p:spPr>
        <p:txBody>
          <a:bodyPr/>
          <a:lstStyle/>
          <a:p>
            <a:fld id="{5AE80204-F810-49C7-904C-614E7C7F5FA4}" type="datetimeFigureOut">
              <a:rPr lang="ru-RU" smtClean="0"/>
              <a:t>26.11.2022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6041361"/>
            <a:ext cx="247156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5915887"/>
            <a:ext cx="796616" cy="490599"/>
          </a:xfrm>
        </p:spPr>
        <p:txBody>
          <a:bodyPr/>
          <a:lstStyle/>
          <a:p>
            <a:fld id="{D589050A-E45D-417A-9563-B0FFD062C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663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997" y="447188"/>
            <a:ext cx="7524003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7" y="2184400"/>
            <a:ext cx="7524003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797" y="6041361"/>
            <a:ext cx="6289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422" y="6041361"/>
            <a:ext cx="99316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5AE80204-F810-49C7-904C-614E7C7F5FA4}" type="datetimeFigureOut">
              <a:rPr lang="ru-RU" smtClean="0"/>
              <a:t>26.11.2022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584" y="5915887"/>
            <a:ext cx="796616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89050A-E45D-417A-9563-B0FFD062C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7341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На какой Земле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мы </a:t>
            </a:r>
            <a:r>
              <a:rPr lang="ru-RU" dirty="0" smtClean="0"/>
              <a:t>живём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Проверочная работа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286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377" y="0"/>
            <a:ext cx="8961120" cy="1742173"/>
          </a:xfrm>
        </p:spPr>
        <p:txBody>
          <a:bodyPr/>
          <a:lstStyle/>
          <a:p>
            <a:r>
              <a:rPr lang="ru-RU" sz="3200" dirty="0" smtClean="0"/>
              <a:t>1. </a:t>
            </a:r>
            <a:r>
              <a:rPr lang="ru-RU" sz="3200" dirty="0"/>
              <a:t>Соотнесите учёных и первооткрывателей с их достижениями (одно достижение лишнее</a:t>
            </a:r>
            <a:r>
              <a:rPr lang="ru-RU" sz="3200" dirty="0" smtClean="0"/>
              <a:t>)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534430"/>
              </p:ext>
            </p:extLst>
          </p:nvPr>
        </p:nvGraphicFramePr>
        <p:xfrm>
          <a:off x="231005" y="1848051"/>
          <a:ext cx="8691614" cy="48615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45807">
                  <a:extLst>
                    <a:ext uri="{9D8B030D-6E8A-4147-A177-3AD203B41FA5}">
                      <a16:colId xmlns:a16="http://schemas.microsoft.com/office/drawing/2014/main" xmlns="" val="2259318145"/>
                    </a:ext>
                  </a:extLst>
                </a:gridCol>
                <a:gridCol w="4345807">
                  <a:extLst>
                    <a:ext uri="{9D8B030D-6E8A-4147-A177-3AD203B41FA5}">
                      <a16:colId xmlns:a16="http://schemas.microsoft.com/office/drawing/2014/main" xmlns="" val="1493871526"/>
                    </a:ext>
                  </a:extLst>
                </a:gridCol>
              </a:tblGrid>
              <a:tr h="2830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Люди 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06" marR="48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Достижения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06" marR="48706" marT="0" marB="0"/>
                </a:tc>
                <a:extLst>
                  <a:ext uri="{0D108BD9-81ED-4DB2-BD59-A6C34878D82A}">
                    <a16:rowId xmlns:a16="http://schemas.microsoft.com/office/drawing/2014/main" xmlns="" val="59556943"/>
                  </a:ext>
                </a:extLst>
              </a:tr>
              <a:tr h="4568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А) Аристотель                            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Б) Птолемей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В) Христофор Колумб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Г) Фернан Магеллан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Д) Джеймс Кук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Е) Михаил Лазарев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Ё) Иван Москвитин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Ж) Витус Беринг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З) Ерофей Хабаров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И) Роберт Пири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06" marR="487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1) Вышел к берегам </a:t>
                      </a:r>
                      <a:r>
                        <a:rPr lang="ru-RU" sz="1400" b="1" dirty="0" smtClean="0">
                          <a:effectLst/>
                        </a:rPr>
                        <a:t>Охотского </a:t>
                      </a:r>
                      <a:r>
                        <a:rPr lang="ru-RU" sz="1400" b="1" dirty="0">
                          <a:effectLst/>
                        </a:rPr>
                        <a:t>моря, и вскоре там был основан Охотск – первый русский порт на Тихом океане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2) Его экспедиция совершила первое кругосветное плавание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3) В январе 1820 г. экспедицией был открыт последний неизвестный материк Земли – Антарктида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4) Открыл Америку и Новый Свет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5) Пришёл к выводу о шарообразности Земли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6) Составил гораздо более совершенную карту мира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7) Основал первые русские укрепления на берегу Амура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8) В 1909 г. достиг Северного Полюса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9) Его экспедицией был открыт пролив между Азией и Америкой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10) Тщательно исследовал Австралию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11) В 1911 г. достиг Южного Полюса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06" marR="48706" marT="0" marB="0"/>
                </a:tc>
                <a:extLst>
                  <a:ext uri="{0D108BD9-81ED-4DB2-BD59-A6C34878D82A}">
                    <a16:rowId xmlns:a16="http://schemas.microsoft.com/office/drawing/2014/main" xmlns="" val="1961386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314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629" y="77003"/>
            <a:ext cx="8730114" cy="1395662"/>
          </a:xfrm>
        </p:spPr>
        <p:txBody>
          <a:bodyPr/>
          <a:lstStyle/>
          <a:p>
            <a:r>
              <a:rPr lang="ru-RU" sz="3200" dirty="0" smtClean="0"/>
              <a:t>2. </a:t>
            </a:r>
            <a:r>
              <a:rPr lang="ru-RU" sz="3200" dirty="0"/>
              <a:t>К каждому открытию напишите его учёного или </a:t>
            </a:r>
            <a:r>
              <a:rPr lang="ru-RU" sz="3200" dirty="0" smtClean="0"/>
              <a:t>открывателя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3629" y="2011679"/>
            <a:ext cx="8807116" cy="47452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1</a:t>
            </a:r>
            <a:r>
              <a:rPr lang="ru-RU" b="1" dirty="0"/>
              <a:t>. Вышел к берегам </a:t>
            </a:r>
            <a:r>
              <a:rPr lang="ru-RU" b="1" dirty="0" smtClean="0"/>
              <a:t>Охотского </a:t>
            </a:r>
            <a:r>
              <a:rPr lang="ru-RU" b="1" dirty="0"/>
              <a:t>моря, и вскоре там был основан Охотск – первый русский порт на Тихом океане</a:t>
            </a:r>
          </a:p>
          <a:p>
            <a:pPr marL="0" indent="0">
              <a:buNone/>
            </a:pPr>
            <a:r>
              <a:rPr lang="ru-RU" b="1" dirty="0"/>
              <a:t>2. Его экспедиция совершила первое кругосветное плавание</a:t>
            </a:r>
          </a:p>
          <a:p>
            <a:pPr marL="0" indent="0">
              <a:buNone/>
            </a:pPr>
            <a:r>
              <a:rPr lang="ru-RU" b="1" dirty="0"/>
              <a:t>3. В январе 1820 г. экспедицией был открыт последний неизвестный материк Земли – Антарктида</a:t>
            </a:r>
          </a:p>
          <a:p>
            <a:pPr marL="0" indent="0">
              <a:buNone/>
            </a:pPr>
            <a:r>
              <a:rPr lang="ru-RU" b="1" dirty="0"/>
              <a:t>4. Открыл Америку и Новый Свет</a:t>
            </a:r>
          </a:p>
          <a:p>
            <a:pPr marL="0" indent="0">
              <a:buNone/>
            </a:pPr>
            <a:r>
              <a:rPr lang="ru-RU" b="1" dirty="0"/>
              <a:t>5. Пришёл к выводу о шарообразности Земли</a:t>
            </a:r>
          </a:p>
          <a:p>
            <a:pPr marL="0" indent="0">
              <a:buNone/>
            </a:pPr>
            <a:r>
              <a:rPr lang="ru-RU" b="1" dirty="0"/>
              <a:t>6. Составил гораздо более совершенную карту мира</a:t>
            </a:r>
          </a:p>
          <a:p>
            <a:pPr marL="0" indent="0">
              <a:buNone/>
            </a:pPr>
            <a:r>
              <a:rPr lang="ru-RU" b="1" dirty="0"/>
              <a:t>7. Основал первые русские укрепления на берегу Амура</a:t>
            </a:r>
          </a:p>
          <a:p>
            <a:pPr marL="0" indent="0">
              <a:buNone/>
            </a:pPr>
            <a:r>
              <a:rPr lang="ru-RU" b="1" dirty="0"/>
              <a:t>8. В 1909 г. достиг Северного Полюса</a:t>
            </a:r>
          </a:p>
          <a:p>
            <a:pPr marL="0" indent="0">
              <a:buNone/>
            </a:pPr>
            <a:r>
              <a:rPr lang="ru-RU" b="1" dirty="0"/>
              <a:t>9. Его экспедицией был открыт пролив между Азией и Америкой</a:t>
            </a:r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19909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629" y="77003"/>
            <a:ext cx="8730114" cy="1395662"/>
          </a:xfrm>
        </p:spPr>
        <p:txBody>
          <a:bodyPr/>
          <a:lstStyle/>
          <a:p>
            <a:r>
              <a:rPr lang="ru-RU" sz="3200" dirty="0" smtClean="0"/>
              <a:t>2. </a:t>
            </a:r>
            <a:r>
              <a:rPr lang="ru-RU" sz="3200" dirty="0"/>
              <a:t>К каждому открытию напишите его учёного или </a:t>
            </a:r>
            <a:r>
              <a:rPr lang="ru-RU" sz="3200" dirty="0" smtClean="0"/>
              <a:t>открывателя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3629" y="2050181"/>
            <a:ext cx="8807116" cy="47067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10</a:t>
            </a:r>
            <a:r>
              <a:rPr lang="ru-RU" b="1" dirty="0"/>
              <a:t>. Тщательно исследовал Австралию</a:t>
            </a:r>
          </a:p>
          <a:p>
            <a:pPr marL="0" indent="0">
              <a:buNone/>
            </a:pPr>
            <a:r>
              <a:rPr lang="ru-RU" b="1" dirty="0"/>
              <a:t>11. В 1911 г. достиг Южного Полюса</a:t>
            </a:r>
          </a:p>
          <a:p>
            <a:pPr marL="0" indent="0">
              <a:buNone/>
            </a:pPr>
            <a:r>
              <a:rPr lang="ru-RU" b="1" dirty="0"/>
              <a:t>12. Исследование Китая</a:t>
            </a:r>
          </a:p>
          <a:p>
            <a:pPr marL="0" indent="0">
              <a:buNone/>
            </a:pPr>
            <a:r>
              <a:rPr lang="ru-RU" b="1" dirty="0"/>
              <a:t>13. Доказал существование Австралии</a:t>
            </a:r>
          </a:p>
          <a:p>
            <a:pPr marL="0" indent="0">
              <a:buNone/>
            </a:pPr>
            <a:r>
              <a:rPr lang="ru-RU" b="1" dirty="0"/>
              <a:t>14. Сумел довольно точно высчитать размеры Земли</a:t>
            </a:r>
          </a:p>
          <a:p>
            <a:pPr marL="0" indent="0">
              <a:buNone/>
            </a:pPr>
            <a:r>
              <a:rPr lang="ru-RU" b="1" dirty="0"/>
              <a:t>15. Проложил морской путь в Индию</a:t>
            </a:r>
          </a:p>
          <a:p>
            <a:pPr marL="0" indent="0">
              <a:buNone/>
            </a:pPr>
            <a:r>
              <a:rPr lang="ru-RU" b="1" dirty="0"/>
              <a:t>16. Начало открытий в Сибири</a:t>
            </a:r>
          </a:p>
          <a:p>
            <a:pPr marL="0" indent="0">
              <a:buNone/>
            </a:pPr>
            <a:r>
              <a:rPr lang="ru-RU" b="1" dirty="0"/>
              <a:t>17. Первым прошёл проливом между Азией и Америкой</a:t>
            </a:r>
          </a:p>
          <a:p>
            <a:pPr marL="0" indent="0">
              <a:buNone/>
            </a:pPr>
            <a:r>
              <a:rPr lang="ru-RU" b="1" dirty="0"/>
              <a:t>18. Исследование Лены, </a:t>
            </a:r>
            <a:r>
              <a:rPr lang="ru-RU" b="1" dirty="0" err="1"/>
              <a:t>Зеи</a:t>
            </a:r>
            <a:r>
              <a:rPr lang="ru-RU" b="1" dirty="0"/>
              <a:t>, Амура</a:t>
            </a:r>
          </a:p>
          <a:p>
            <a:pPr marL="0" indent="0">
              <a:buNone/>
            </a:pPr>
            <a:r>
              <a:rPr lang="ru-RU" b="1" dirty="0"/>
              <a:t>19. Путешествие из России в Индию</a:t>
            </a:r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8522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3745" y="315906"/>
            <a:ext cx="7524003" cy="970450"/>
          </a:xfrm>
        </p:spPr>
        <p:txBody>
          <a:bodyPr/>
          <a:lstStyle/>
          <a:p>
            <a:r>
              <a:rPr lang="ru-RU" dirty="0" smtClean="0"/>
              <a:t>Ответы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899259" y="578470"/>
            <a:ext cx="25218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/>
              <a:t>1 вопрос</a:t>
            </a:r>
            <a:endParaRPr lang="ru-RU" sz="4000" b="1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3242602"/>
              </p:ext>
            </p:extLst>
          </p:nvPr>
        </p:nvGraphicFramePr>
        <p:xfrm>
          <a:off x="1222407" y="3214838"/>
          <a:ext cx="7199697" cy="1780674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714020">
                  <a:extLst>
                    <a:ext uri="{9D8B030D-6E8A-4147-A177-3AD203B41FA5}">
                      <a16:colId xmlns:a16="http://schemas.microsoft.com/office/drawing/2014/main" xmlns="" val="2322807167"/>
                    </a:ext>
                  </a:extLst>
                </a:gridCol>
                <a:gridCol w="711686">
                  <a:extLst>
                    <a:ext uri="{9D8B030D-6E8A-4147-A177-3AD203B41FA5}">
                      <a16:colId xmlns:a16="http://schemas.microsoft.com/office/drawing/2014/main" xmlns="" val="4029691190"/>
                    </a:ext>
                  </a:extLst>
                </a:gridCol>
                <a:gridCol w="714020">
                  <a:extLst>
                    <a:ext uri="{9D8B030D-6E8A-4147-A177-3AD203B41FA5}">
                      <a16:colId xmlns:a16="http://schemas.microsoft.com/office/drawing/2014/main" xmlns="" val="2509651219"/>
                    </a:ext>
                  </a:extLst>
                </a:gridCol>
                <a:gridCol w="711686">
                  <a:extLst>
                    <a:ext uri="{9D8B030D-6E8A-4147-A177-3AD203B41FA5}">
                      <a16:colId xmlns:a16="http://schemas.microsoft.com/office/drawing/2014/main" xmlns="" val="3978274945"/>
                    </a:ext>
                  </a:extLst>
                </a:gridCol>
                <a:gridCol w="742020">
                  <a:extLst>
                    <a:ext uri="{9D8B030D-6E8A-4147-A177-3AD203B41FA5}">
                      <a16:colId xmlns:a16="http://schemas.microsoft.com/office/drawing/2014/main" xmlns="" val="3660362378"/>
                    </a:ext>
                  </a:extLst>
                </a:gridCol>
                <a:gridCol w="711686">
                  <a:extLst>
                    <a:ext uri="{9D8B030D-6E8A-4147-A177-3AD203B41FA5}">
                      <a16:colId xmlns:a16="http://schemas.microsoft.com/office/drawing/2014/main" xmlns="" val="55938996"/>
                    </a:ext>
                  </a:extLst>
                </a:gridCol>
                <a:gridCol w="711686">
                  <a:extLst>
                    <a:ext uri="{9D8B030D-6E8A-4147-A177-3AD203B41FA5}">
                      <a16:colId xmlns:a16="http://schemas.microsoft.com/office/drawing/2014/main" xmlns="" val="3094502268"/>
                    </a:ext>
                  </a:extLst>
                </a:gridCol>
                <a:gridCol w="729187">
                  <a:extLst>
                    <a:ext uri="{9D8B030D-6E8A-4147-A177-3AD203B41FA5}">
                      <a16:colId xmlns:a16="http://schemas.microsoft.com/office/drawing/2014/main" xmlns="" val="3265266099"/>
                    </a:ext>
                  </a:extLst>
                </a:gridCol>
                <a:gridCol w="711686">
                  <a:extLst>
                    <a:ext uri="{9D8B030D-6E8A-4147-A177-3AD203B41FA5}">
                      <a16:colId xmlns:a16="http://schemas.microsoft.com/office/drawing/2014/main" xmlns="" val="95792577"/>
                    </a:ext>
                  </a:extLst>
                </a:gridCol>
                <a:gridCol w="742020">
                  <a:extLst>
                    <a:ext uri="{9D8B030D-6E8A-4147-A177-3AD203B41FA5}">
                      <a16:colId xmlns:a16="http://schemas.microsoft.com/office/drawing/2014/main" xmlns="" val="3523372950"/>
                    </a:ext>
                  </a:extLst>
                </a:gridCol>
              </a:tblGrid>
              <a:tr h="8900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Б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Е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Ё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Ж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З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885310158"/>
                  </a:ext>
                </a:extLst>
              </a:tr>
              <a:tr h="8905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5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6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4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2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10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3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1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9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7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8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499932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847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Ответы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412445" y="455664"/>
            <a:ext cx="25218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/>
              <a:t>2 вопрос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48564" y="2021305"/>
            <a:ext cx="6294921" cy="4677878"/>
          </a:xfrm>
        </p:spPr>
        <p:txBody>
          <a:bodyPr>
            <a:normAutofit fontScale="55000" lnSpcReduction="20000"/>
          </a:bodyPr>
          <a:lstStyle/>
          <a:p>
            <a:pPr lvl="0">
              <a:buFont typeface="+mj-lt"/>
              <a:buAutoNum type="arabicPeriod"/>
            </a:pPr>
            <a:r>
              <a:rPr lang="ru-RU" b="1" dirty="0"/>
              <a:t>Иван Москвитин</a:t>
            </a:r>
          </a:p>
          <a:p>
            <a:pPr lvl="0">
              <a:buFont typeface="+mj-lt"/>
              <a:buAutoNum type="arabicPeriod"/>
            </a:pPr>
            <a:r>
              <a:rPr lang="ru-RU" b="1" dirty="0"/>
              <a:t>Фернан Магеллан</a:t>
            </a:r>
          </a:p>
          <a:p>
            <a:pPr lvl="0">
              <a:buFont typeface="+mj-lt"/>
              <a:buAutoNum type="arabicPeriod"/>
            </a:pPr>
            <a:r>
              <a:rPr lang="ru-RU" b="1" dirty="0" err="1"/>
              <a:t>Фаддей</a:t>
            </a:r>
            <a:r>
              <a:rPr lang="ru-RU" b="1" dirty="0"/>
              <a:t> </a:t>
            </a:r>
            <a:r>
              <a:rPr lang="ru-RU" b="1" dirty="0" err="1"/>
              <a:t>Беллинсагузен</a:t>
            </a:r>
            <a:r>
              <a:rPr lang="ru-RU" b="1" dirty="0"/>
              <a:t> и Михаил Лазарев</a:t>
            </a:r>
          </a:p>
          <a:p>
            <a:pPr lvl="0">
              <a:buFont typeface="+mj-lt"/>
              <a:buAutoNum type="arabicPeriod"/>
            </a:pPr>
            <a:r>
              <a:rPr lang="ru-RU" b="1" dirty="0"/>
              <a:t>Христофор Колумб</a:t>
            </a:r>
          </a:p>
          <a:p>
            <a:pPr lvl="0">
              <a:buFont typeface="+mj-lt"/>
              <a:buAutoNum type="arabicPeriod"/>
            </a:pPr>
            <a:r>
              <a:rPr lang="ru-RU" b="1" dirty="0"/>
              <a:t>Аристотель</a:t>
            </a:r>
          </a:p>
          <a:p>
            <a:pPr lvl="0">
              <a:buFont typeface="+mj-lt"/>
              <a:buAutoNum type="arabicPeriod"/>
            </a:pPr>
            <a:r>
              <a:rPr lang="ru-RU" b="1" dirty="0"/>
              <a:t>Птолемей</a:t>
            </a:r>
          </a:p>
          <a:p>
            <a:pPr lvl="0">
              <a:buFont typeface="+mj-lt"/>
              <a:buAutoNum type="arabicPeriod"/>
            </a:pPr>
            <a:r>
              <a:rPr lang="ru-RU" b="1" dirty="0"/>
              <a:t>Ерофей Хабаров</a:t>
            </a:r>
          </a:p>
          <a:p>
            <a:pPr lvl="0">
              <a:buFont typeface="+mj-lt"/>
              <a:buAutoNum type="arabicPeriod"/>
            </a:pPr>
            <a:r>
              <a:rPr lang="ru-RU" b="1" dirty="0"/>
              <a:t>Роберт Пири</a:t>
            </a:r>
          </a:p>
          <a:p>
            <a:pPr lvl="0">
              <a:buFont typeface="+mj-lt"/>
              <a:buAutoNum type="arabicPeriod"/>
            </a:pPr>
            <a:r>
              <a:rPr lang="ru-RU" b="1" dirty="0"/>
              <a:t>Витус Беринг</a:t>
            </a:r>
          </a:p>
          <a:p>
            <a:pPr lvl="0">
              <a:buFont typeface="+mj-lt"/>
              <a:buAutoNum type="arabicPeriod"/>
            </a:pPr>
            <a:r>
              <a:rPr lang="ru-RU" b="1" dirty="0"/>
              <a:t>Джеймс Кук</a:t>
            </a:r>
          </a:p>
          <a:p>
            <a:pPr lvl="0">
              <a:buFont typeface="+mj-lt"/>
              <a:buAutoNum type="arabicPeriod"/>
            </a:pPr>
            <a:r>
              <a:rPr lang="ru-RU" b="1" dirty="0" err="1"/>
              <a:t>Руал</a:t>
            </a:r>
            <a:r>
              <a:rPr lang="ru-RU" b="1" dirty="0"/>
              <a:t> Амундсен</a:t>
            </a:r>
          </a:p>
          <a:p>
            <a:pPr lvl="0">
              <a:buFont typeface="+mj-lt"/>
              <a:buAutoNum type="arabicPeriod"/>
            </a:pPr>
            <a:r>
              <a:rPr lang="ru-RU" b="1" dirty="0"/>
              <a:t>Марко Поло</a:t>
            </a:r>
          </a:p>
          <a:p>
            <a:pPr lvl="0">
              <a:buFont typeface="+mj-lt"/>
              <a:buAutoNum type="arabicPeriod"/>
            </a:pPr>
            <a:r>
              <a:rPr lang="ru-RU" b="1" dirty="0" err="1"/>
              <a:t>Абел</a:t>
            </a:r>
            <a:r>
              <a:rPr lang="ru-RU" b="1" dirty="0"/>
              <a:t> Тасман</a:t>
            </a:r>
          </a:p>
          <a:p>
            <a:pPr lvl="0">
              <a:buFont typeface="+mj-lt"/>
              <a:buAutoNum type="arabicPeriod"/>
            </a:pPr>
            <a:r>
              <a:rPr lang="ru-RU" b="1" dirty="0"/>
              <a:t>Эратосфен</a:t>
            </a:r>
          </a:p>
          <a:p>
            <a:pPr lvl="0">
              <a:buFont typeface="+mj-lt"/>
              <a:buAutoNum type="arabicPeriod"/>
            </a:pPr>
            <a:r>
              <a:rPr lang="ru-RU" b="1" dirty="0" err="1"/>
              <a:t>Васко</a:t>
            </a:r>
            <a:r>
              <a:rPr lang="ru-RU" b="1" dirty="0"/>
              <a:t> да Гама</a:t>
            </a:r>
          </a:p>
          <a:p>
            <a:pPr lvl="0">
              <a:buFont typeface="+mj-lt"/>
              <a:buAutoNum type="arabicPeriod"/>
            </a:pPr>
            <a:r>
              <a:rPr lang="ru-RU" b="1" dirty="0"/>
              <a:t>Ермак Тимофеевич</a:t>
            </a:r>
          </a:p>
          <a:p>
            <a:pPr lvl="0">
              <a:buFont typeface="+mj-lt"/>
              <a:buAutoNum type="arabicPeriod"/>
            </a:pPr>
            <a:r>
              <a:rPr lang="ru-RU" b="1" dirty="0"/>
              <a:t>Семён Дежнёв</a:t>
            </a:r>
          </a:p>
          <a:p>
            <a:pPr lvl="0">
              <a:buFont typeface="+mj-lt"/>
              <a:buAutoNum type="arabicPeriod"/>
            </a:pPr>
            <a:r>
              <a:rPr lang="ru-RU" b="1" dirty="0"/>
              <a:t>Василий Поярков</a:t>
            </a:r>
          </a:p>
          <a:p>
            <a:pPr lvl="0">
              <a:buFont typeface="+mj-lt"/>
              <a:buAutoNum type="arabicPeriod"/>
            </a:pPr>
            <a:r>
              <a:rPr lang="ru-RU" b="1" dirty="0"/>
              <a:t>Афанасий Никитин</a:t>
            </a:r>
          </a:p>
          <a:p>
            <a:pPr>
              <a:buFont typeface="+mj-lt"/>
              <a:buAutoNum type="arabicPeriod"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26766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Цитаты">
  <a:themeElements>
    <a:clrScheme name="Цитаты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Цитаты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Цитаты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TM03457503[[fn=Цитаты]]</Template>
  <TotalTime>51</TotalTime>
  <Words>420</Words>
  <Application>Microsoft Office PowerPoint</Application>
  <PresentationFormat>Экран (4:3)</PresentationFormat>
  <Paragraphs>90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Цитаты</vt:lpstr>
      <vt:lpstr>На какой Земле  мы живём</vt:lpstr>
      <vt:lpstr>1. Соотнесите учёных и первооткрывателей с их достижениями (одно достижение лишнее)</vt:lpstr>
      <vt:lpstr>2. К каждому открытию напишите его учёного или открывателя</vt:lpstr>
      <vt:lpstr>2. К каждому открытию напишите его учёного или открывателя</vt:lpstr>
      <vt:lpstr>Ответы </vt:lpstr>
      <vt:lpstr>Ответы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 какой Земле мы живём</dc:title>
  <dc:creator>admin</dc:creator>
  <cp:lastModifiedBy>Пользователь Windows</cp:lastModifiedBy>
  <cp:revision>7</cp:revision>
  <dcterms:created xsi:type="dcterms:W3CDTF">2022-11-17T08:10:11Z</dcterms:created>
  <dcterms:modified xsi:type="dcterms:W3CDTF">2022-11-26T13:47:17Z</dcterms:modified>
</cp:coreProperties>
</file>