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-162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авнобедренный треугольник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E42E3A19-EDAC-4CA2-BB97-A39A10539C86}" type="datetimeFigureOut">
              <a:rPr lang="ru-RU" smtClean="0"/>
              <a:pPr/>
              <a:t>28.12.2021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E461048D-31A4-4728-9D5F-A75F38F00F9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2E3A19-EDAC-4CA2-BB97-A39A10539C86}" type="datetimeFigureOut">
              <a:rPr lang="ru-RU" smtClean="0"/>
              <a:pPr/>
              <a:t>28.12.2021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1048D-31A4-4728-9D5F-A75F38F00F9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2E3A19-EDAC-4CA2-BB97-A39A10539C86}" type="datetimeFigureOut">
              <a:rPr lang="ru-RU" smtClean="0"/>
              <a:pPr/>
              <a:t>28.12.2021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1048D-31A4-4728-9D5F-A75F38F00F9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E42E3A19-EDAC-4CA2-BB97-A39A10539C86}" type="datetimeFigureOut">
              <a:rPr lang="ru-RU" smtClean="0"/>
              <a:pPr/>
              <a:t>28.12.2021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1048D-31A4-4728-9D5F-A75F38F00F9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ый треугольник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Равнобедренный треугольник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E42E3A19-EDAC-4CA2-BB97-A39A10539C86}" type="datetimeFigureOut">
              <a:rPr lang="ru-RU" smtClean="0"/>
              <a:pPr/>
              <a:t>28.12.2021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E461048D-31A4-4728-9D5F-A75F38F00F90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E42E3A19-EDAC-4CA2-BB97-A39A10539C86}" type="datetimeFigureOut">
              <a:rPr lang="ru-RU" smtClean="0"/>
              <a:pPr/>
              <a:t>28.12.2021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E461048D-31A4-4728-9D5F-A75F38F00F9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E42E3A19-EDAC-4CA2-BB97-A39A10539C86}" type="datetimeFigureOut">
              <a:rPr lang="ru-RU" smtClean="0"/>
              <a:pPr/>
              <a:t>28.12.2021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E461048D-31A4-4728-9D5F-A75F38F00F9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2E3A19-EDAC-4CA2-BB97-A39A10539C86}" type="datetimeFigureOut">
              <a:rPr lang="ru-RU" smtClean="0"/>
              <a:pPr/>
              <a:t>28.12.2021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1048D-31A4-4728-9D5F-A75F38F00F9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E42E3A19-EDAC-4CA2-BB97-A39A10539C86}" type="datetimeFigureOut">
              <a:rPr lang="ru-RU" smtClean="0"/>
              <a:pPr/>
              <a:t>28.12.2021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E461048D-31A4-4728-9D5F-A75F38F00F9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E42E3A19-EDAC-4CA2-BB97-A39A10539C86}" type="datetimeFigureOut">
              <a:rPr lang="ru-RU" smtClean="0"/>
              <a:pPr/>
              <a:t>28.12.2021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E461048D-31A4-4728-9D5F-A75F38F00F9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E42E3A19-EDAC-4CA2-BB97-A39A10539C86}" type="datetimeFigureOut">
              <a:rPr lang="ru-RU" smtClean="0"/>
              <a:pPr/>
              <a:t>28.12.2021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E461048D-31A4-4728-9D5F-A75F38F00F9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ый треугольник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E42E3A19-EDAC-4CA2-BB97-A39A10539C86}" type="datetimeFigureOut">
              <a:rPr lang="ru-RU" smtClean="0"/>
              <a:pPr/>
              <a:t>28.12.2021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E461048D-31A4-4728-9D5F-A75F38F00F9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16632"/>
            <a:ext cx="8964488" cy="1656184"/>
          </a:xfrm>
        </p:spPr>
        <p:txBody>
          <a:bodyPr>
            <a:noAutofit/>
          </a:bodyPr>
          <a:lstStyle/>
          <a:p>
            <a:r>
              <a:rPr lang="ru-RU" sz="4800" b="1" dirty="0" smtClean="0"/>
              <a:t>Экстремальный туризм </a:t>
            </a:r>
            <a:br>
              <a:rPr lang="ru-RU" sz="4800" b="1" dirty="0" smtClean="0"/>
            </a:br>
            <a:r>
              <a:rPr lang="ru-RU" sz="4800" b="1" dirty="0" smtClean="0"/>
              <a:t>в Пензе</a:t>
            </a:r>
            <a:endParaRPr lang="ru-RU" sz="4800" b="1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171650"/>
            <a:ext cx="8496944" cy="5841649"/>
          </a:xfrm>
          <a:prstGeom prst="rect">
            <a:avLst/>
          </a:prstGeom>
        </p:spPr>
      </p:pic>
    </p:spTree>
  </p:cSld>
  <p:clrMapOvr>
    <a:masterClrMapping/>
  </p:clrMapOvr>
  <p:transition>
    <p:wipe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16632"/>
            <a:ext cx="8229600" cy="929258"/>
          </a:xfrm>
        </p:spPr>
        <p:txBody>
          <a:bodyPr/>
          <a:lstStyle/>
          <a:p>
            <a:r>
              <a:rPr lang="ru-RU" sz="4400" b="1" i="1" dirty="0" smtClean="0"/>
              <a:t>            </a:t>
            </a:r>
            <a:r>
              <a:rPr lang="ru-RU" sz="4400" b="1" i="1" dirty="0" err="1" smtClean="0"/>
              <a:t>Сапбординг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88164" y="980728"/>
            <a:ext cx="4286248" cy="447515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1800" b="1" i="1" dirty="0" err="1" smtClean="0"/>
              <a:t>Сапбординг</a:t>
            </a:r>
            <a:r>
              <a:rPr lang="ru-RU" sz="1800" b="1" i="1" dirty="0" smtClean="0"/>
              <a:t> является разновидностью сёрфинга. Управляется </a:t>
            </a:r>
            <a:r>
              <a:rPr lang="ru-RU" sz="1800" b="1" i="1" dirty="0" err="1" smtClean="0"/>
              <a:t>сапборд</a:t>
            </a:r>
            <a:r>
              <a:rPr lang="ru-RU" sz="1800" b="1" i="1" dirty="0" smtClean="0"/>
              <a:t> одиночным веслом, имеющим одну лопасть. С другой стороны весло для </a:t>
            </a:r>
            <a:r>
              <a:rPr lang="ru-RU" sz="1800" b="1" i="1" dirty="0" err="1" smtClean="0"/>
              <a:t>сапборда</a:t>
            </a:r>
            <a:r>
              <a:rPr lang="ru-RU" sz="1800" b="1" i="1" dirty="0" smtClean="0"/>
              <a:t> имеет удобную ручку для хвата, расположенную перпендикулярно оси весла. </a:t>
            </a:r>
            <a:endParaRPr lang="ru-RU" sz="1800" b="1" i="1" dirty="0" smtClean="0"/>
          </a:p>
          <a:p>
            <a:pPr marL="0" indent="0">
              <a:buNone/>
            </a:pPr>
            <a:r>
              <a:rPr lang="ru-RU" sz="1800" b="1" i="1" dirty="0" smtClean="0"/>
              <a:t>Для </a:t>
            </a:r>
            <a:r>
              <a:rPr lang="ru-RU" sz="1800" b="1" i="1" dirty="0" smtClean="0"/>
              <a:t>занятий </a:t>
            </a:r>
            <a:r>
              <a:rPr lang="ru-RU" sz="1800" b="1" i="1" dirty="0" err="1" smtClean="0"/>
              <a:t>сапбордингом</a:t>
            </a:r>
            <a:r>
              <a:rPr lang="ru-RU" sz="1800" b="1" i="1" dirty="0" smtClean="0"/>
              <a:t> в Пензе </a:t>
            </a:r>
            <a:r>
              <a:rPr lang="ru-RU" sz="1800" b="1" i="1" dirty="0" smtClean="0"/>
              <a:t>есть «</a:t>
            </a:r>
            <a:r>
              <a:rPr lang="ru-RU" sz="1800" b="1" i="1" dirty="0" err="1" smtClean="0"/>
              <a:t>Sura</a:t>
            </a:r>
            <a:r>
              <a:rPr lang="ru-RU" sz="1800" b="1" i="1" dirty="0" smtClean="0"/>
              <a:t> </a:t>
            </a:r>
            <a:r>
              <a:rPr lang="ru-RU" sz="1800" b="1" i="1" dirty="0" err="1" smtClean="0"/>
              <a:t>Wake</a:t>
            </a:r>
            <a:r>
              <a:rPr lang="ru-RU" sz="1800" b="1" i="1" dirty="0" smtClean="0"/>
              <a:t> </a:t>
            </a:r>
            <a:r>
              <a:rPr lang="ru-RU" sz="1800" b="1" i="1" dirty="0" err="1" smtClean="0"/>
              <a:t>Park</a:t>
            </a:r>
            <a:r>
              <a:rPr lang="ru-RU" sz="1800" b="1" i="1" dirty="0" smtClean="0"/>
              <a:t>»</a:t>
            </a:r>
            <a:br>
              <a:rPr lang="ru-RU" sz="1800" b="1" i="1" dirty="0" smtClean="0"/>
            </a:br>
            <a:r>
              <a:rPr lang="ru-RU" sz="1800" b="1" i="1" dirty="0" smtClean="0"/>
              <a:t>Адрес: Пензенская область, южнее поселка </a:t>
            </a:r>
            <a:r>
              <a:rPr lang="ru-RU" sz="1800" b="1" i="1" dirty="0" err="1" smtClean="0"/>
              <a:t>Барковка</a:t>
            </a:r>
            <a:r>
              <a:rPr lang="ru-RU" sz="1800" b="1" i="1" dirty="0" smtClean="0"/>
              <a:t>, </a:t>
            </a:r>
            <a:r>
              <a:rPr lang="ru-RU" sz="1800" b="1" i="1" dirty="0" err="1" smtClean="0"/>
              <a:t>Русеевский</a:t>
            </a:r>
            <a:r>
              <a:rPr lang="ru-RU" sz="1800" b="1" i="1" dirty="0" smtClean="0"/>
              <a:t> </a:t>
            </a:r>
            <a:r>
              <a:rPr lang="ru-RU" sz="1800" b="1" i="1" dirty="0" smtClean="0"/>
              <a:t>пляж.</a:t>
            </a:r>
            <a:r>
              <a:rPr lang="ru-RU" sz="1800" b="1" i="1" dirty="0" smtClean="0"/>
              <a:t/>
            </a:r>
            <a:br>
              <a:rPr lang="ru-RU" sz="1800" b="1" i="1" dirty="0" smtClean="0"/>
            </a:br>
            <a:r>
              <a:rPr lang="ru-RU" sz="1800" b="1" i="1" dirty="0" smtClean="0"/>
              <a:t>Также </a:t>
            </a:r>
            <a:r>
              <a:rPr lang="ru-RU" sz="1800" b="1" i="1" dirty="0" smtClean="0"/>
              <a:t>занятия </a:t>
            </a:r>
            <a:r>
              <a:rPr lang="ru-RU" sz="1800" b="1" i="1" dirty="0" err="1" smtClean="0"/>
              <a:t>сапбордингом</a:t>
            </a:r>
            <a:r>
              <a:rPr lang="ru-RU" sz="1800" b="1" i="1" dirty="0" smtClean="0"/>
              <a:t> возможны с опытными </a:t>
            </a:r>
            <a:r>
              <a:rPr lang="ru-RU" sz="1800" b="1" i="1" dirty="0" err="1" smtClean="0"/>
              <a:t>инстукторами</a:t>
            </a:r>
            <a:r>
              <a:rPr lang="ru-RU" sz="1800" b="1" i="1" dirty="0" smtClean="0"/>
              <a:t>, которые проведут инструктаж и расскажут, как правильно держаться на воде.</a:t>
            </a:r>
          </a:p>
          <a:p>
            <a:pPr marL="0" indent="0"/>
            <a:endParaRPr lang="ru-RU" sz="1800" dirty="0"/>
          </a:p>
        </p:txBody>
      </p:sp>
      <p:pic>
        <p:nvPicPr>
          <p:cNvPr id="4" name="Рисунок 3" descr="602a5a02de2557529820c86255069b3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4412" y="1844824"/>
            <a:ext cx="4643438" cy="3364426"/>
          </a:xfrm>
          <a:prstGeom prst="rect">
            <a:avLst/>
          </a:prstGeom>
        </p:spPr>
      </p:pic>
    </p:spTree>
  </p:cSld>
  <p:clrMapOvr>
    <a:masterClrMapping/>
  </p:clrMapOvr>
  <p:transition>
    <p:wedg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8600"/>
            <a:ext cx="8229600" cy="139903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400" b="1" dirty="0" smtClean="0"/>
              <a:t>Веревочный </a:t>
            </a:r>
            <a:r>
              <a:rPr lang="ru-RU" sz="4400" b="1" dirty="0" smtClean="0"/>
              <a:t>парк(крытый)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504" y="1229801"/>
            <a:ext cx="4104456" cy="418939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1800" b="1" dirty="0" smtClean="0"/>
              <a:t>Это </a:t>
            </a:r>
            <a:r>
              <a:rPr lang="ru-RU" sz="1800" b="1" dirty="0" smtClean="0"/>
              <a:t>место для активного семейного отдыха отлично подойдёт для проведения времени с пользой для здоровья. Обычно это веревочный городок, где желающие могут пройтись по натянутому канату над пропастью, преодолеть препятствия и прыгнуть с </a:t>
            </a:r>
            <a:r>
              <a:rPr lang="ru-RU" sz="1800" b="1" dirty="0" err="1" smtClean="0"/>
              <a:t>тарзанки</a:t>
            </a:r>
            <a:r>
              <a:rPr lang="ru-RU" sz="1800" b="1" dirty="0" smtClean="0"/>
              <a:t>. </a:t>
            </a:r>
            <a:endParaRPr lang="ru-RU" sz="1800" b="1" dirty="0" smtClean="0"/>
          </a:p>
          <a:p>
            <a:pPr marL="0" indent="0">
              <a:buNone/>
            </a:pPr>
            <a:r>
              <a:rPr lang="ru-RU" sz="1800" b="1" dirty="0" smtClean="0"/>
              <a:t>В </a:t>
            </a:r>
            <a:r>
              <a:rPr lang="ru-RU" sz="1800" b="1" dirty="0" smtClean="0"/>
              <a:t>Пензе представлено несколько веревочных парков, это</a:t>
            </a:r>
            <a:r>
              <a:rPr lang="ru-RU" sz="1800" b="1" dirty="0" smtClean="0"/>
              <a:t>: Крытый </a:t>
            </a:r>
            <a:r>
              <a:rPr lang="ru-RU" sz="1800" b="1" dirty="0" smtClean="0"/>
              <a:t>веревочный парк «</a:t>
            </a:r>
            <a:r>
              <a:rPr lang="ru-RU" sz="1800" b="1" dirty="0" err="1" smtClean="0"/>
              <a:t>Маугли</a:t>
            </a:r>
            <a:r>
              <a:rPr lang="ru-RU" sz="1800" b="1" dirty="0" smtClean="0"/>
              <a:t>» (развлекательный центр «</a:t>
            </a:r>
            <a:r>
              <a:rPr lang="ru-RU" sz="1800" b="1" dirty="0" err="1" smtClean="0"/>
              <a:t>Шикана</a:t>
            </a:r>
            <a:r>
              <a:rPr lang="ru-RU" sz="1800" b="1" dirty="0" smtClean="0"/>
              <a:t>»). </a:t>
            </a:r>
            <a:endParaRPr lang="ru-RU" sz="1800" b="1" dirty="0" smtClean="0"/>
          </a:p>
          <a:p>
            <a:pPr marL="0" indent="0">
              <a:buNone/>
            </a:pPr>
            <a:r>
              <a:rPr lang="ru-RU" sz="1800" b="1" dirty="0" smtClean="0"/>
              <a:t>Перед </a:t>
            </a:r>
            <a:r>
              <a:rPr lang="ru-RU" sz="1800" b="1" dirty="0" smtClean="0"/>
              <a:t>началом каждому посетителю выдаётся снаряжение и проводится инструктаж.</a:t>
            </a:r>
            <a:endParaRPr lang="ru-RU" sz="1800" b="1" dirty="0"/>
          </a:p>
        </p:txBody>
      </p:sp>
      <p:pic>
        <p:nvPicPr>
          <p:cNvPr id="4" name="Рисунок 3" descr="02bef1f6cb96efcc5a7bd50c719d758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71627" y="2071678"/>
            <a:ext cx="4702726" cy="3229530"/>
          </a:xfrm>
          <a:prstGeom prst="rect">
            <a:avLst/>
          </a:prstGeom>
        </p:spPr>
      </p:pic>
    </p:spTree>
  </p:cSld>
  <p:clrMapOvr>
    <a:masterClrMapping/>
  </p:clrMapOvr>
  <p:transition>
    <p:wedg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88640"/>
            <a:ext cx="9144000" cy="1296144"/>
          </a:xfrm>
        </p:spPr>
        <p:txBody>
          <a:bodyPr/>
          <a:lstStyle/>
          <a:p>
            <a:r>
              <a:rPr lang="ru-RU" b="1" dirty="0" smtClean="0"/>
              <a:t>Веревочный парк (открытый)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700808"/>
            <a:ext cx="3463256" cy="4572000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ru-RU" b="1" dirty="0" smtClean="0"/>
              <a:t>Открытый в</a:t>
            </a:r>
            <a:r>
              <a:rPr lang="ru-RU" b="1" dirty="0" smtClean="0"/>
              <a:t>еревочный </a:t>
            </a:r>
            <a:r>
              <a:rPr lang="ru-RU" b="1" dirty="0" smtClean="0"/>
              <a:t>парк в Центральном парке культуры и отдыха имени В.Г. Белинского. </a:t>
            </a:r>
          </a:p>
          <a:p>
            <a:pPr marL="0" indent="0">
              <a:buNone/>
            </a:pPr>
            <a:r>
              <a:rPr lang="ru-RU" b="1" dirty="0" smtClean="0"/>
              <a:t>Парк состоит из 3-х маршрутов разной сложности. </a:t>
            </a:r>
            <a:endParaRPr lang="ru-RU" b="1" dirty="0" smtClean="0"/>
          </a:p>
          <a:p>
            <a:pPr marL="0" indent="0">
              <a:buNone/>
            </a:pPr>
            <a:r>
              <a:rPr lang="ru-RU" b="1" dirty="0" smtClean="0"/>
              <a:t>Перед </a:t>
            </a:r>
            <a:r>
              <a:rPr lang="ru-RU" b="1" dirty="0" smtClean="0"/>
              <a:t>началом проводится инструктаж профессиональными инструкторами. </a:t>
            </a:r>
            <a:endParaRPr lang="ru-RU" b="1" dirty="0" smtClean="0"/>
          </a:p>
          <a:p>
            <a:pPr marL="0" indent="0">
              <a:buNone/>
            </a:pPr>
            <a:r>
              <a:rPr lang="ru-RU" b="1" dirty="0" smtClean="0"/>
              <a:t>В веревочном </a:t>
            </a:r>
            <a:r>
              <a:rPr lang="ru-RU" b="1" dirty="0" smtClean="0"/>
              <a:t>парке также можно отметить день рождения, предлагаются услуги аниматора, аренда домика на дереве, групповые игры.</a:t>
            </a:r>
            <a:endParaRPr lang="ru-RU" b="1" dirty="0"/>
          </a:p>
        </p:txBody>
      </p:sp>
      <p:pic>
        <p:nvPicPr>
          <p:cNvPr id="4" name="Рисунок 3" descr="5de738f9d0908b0bca9f4917b71fa0c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0" y="2071678"/>
            <a:ext cx="5286380" cy="3469187"/>
          </a:xfrm>
          <a:prstGeom prst="rect">
            <a:avLst/>
          </a:prstGeom>
        </p:spPr>
      </p:pic>
    </p:spTree>
  </p:cSld>
  <p:clrMapOvr>
    <a:masterClrMapping/>
  </p:clrMapOvr>
  <p:transition>
    <p:wedg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399032"/>
          </a:xfrm>
        </p:spPr>
        <p:txBody>
          <a:bodyPr/>
          <a:lstStyle/>
          <a:p>
            <a:pPr algn="ctr"/>
            <a:r>
              <a:rPr lang="ru-RU" b="1" dirty="0" smtClean="0"/>
              <a:t>Прыжок </a:t>
            </a:r>
            <a:r>
              <a:rPr lang="ru-RU" b="1" dirty="0" smtClean="0"/>
              <a:t>с парашютом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412776"/>
            <a:ext cx="3820984" cy="456254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1800" b="1" dirty="0" smtClean="0"/>
              <a:t>Прыжок с парашютом - это, по правде, лучший вид экстремального отдыха в мире, оставляющий самые яркие воспоминания на всю </a:t>
            </a:r>
            <a:r>
              <a:rPr lang="ru-RU" sz="1800" b="1" dirty="0" smtClean="0"/>
              <a:t>жизнь. </a:t>
            </a:r>
          </a:p>
          <a:p>
            <a:pPr marL="0" indent="0">
              <a:buNone/>
            </a:pPr>
            <a:r>
              <a:rPr lang="ru-RU" sz="1800" b="1" dirty="0" smtClean="0"/>
              <a:t>Совершить </a:t>
            </a:r>
            <a:r>
              <a:rPr lang="ru-RU" sz="1800" b="1" dirty="0" smtClean="0"/>
              <a:t>прыжок в Пензе вы можете через «Авиационно - спортивный клуб ДОСААФ» города Пензы. </a:t>
            </a:r>
            <a:endParaRPr lang="ru-RU" sz="1800" b="1" dirty="0" smtClean="0"/>
          </a:p>
          <a:p>
            <a:pPr marL="0" indent="0">
              <a:buNone/>
            </a:pPr>
            <a:r>
              <a:rPr lang="ru-RU" sz="1800" b="1" dirty="0" smtClean="0"/>
              <a:t>Для </a:t>
            </a:r>
            <a:r>
              <a:rPr lang="ru-RU" sz="1800" b="1" dirty="0" smtClean="0"/>
              <a:t>совершение прыжка необходимо пройти инструктаж по адресу: ул. Рахманинова, д. 40 А. Сам прыжок проходит в субботу. </a:t>
            </a:r>
            <a:endParaRPr lang="ru-RU" sz="1800" b="1" dirty="0" smtClean="0"/>
          </a:p>
          <a:p>
            <a:pPr marL="0" indent="0">
              <a:buNone/>
            </a:pPr>
            <a:r>
              <a:rPr lang="ru-RU" sz="1800" b="1" dirty="0" smtClean="0"/>
              <a:t>Рекомендуется </a:t>
            </a:r>
            <a:r>
              <a:rPr lang="ru-RU" sz="1800" b="1" dirty="0" smtClean="0"/>
              <a:t>одеться в удобную для вас закрытую одежду и  спортивную обувь.</a:t>
            </a:r>
            <a:endParaRPr lang="ru-RU" sz="1800" b="1" dirty="0"/>
          </a:p>
        </p:txBody>
      </p:sp>
      <p:pic>
        <p:nvPicPr>
          <p:cNvPr id="4" name="Рисунок 3" descr="aa990eb8b956b8b3bbcc0e66ce629c0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1" y="2071678"/>
            <a:ext cx="5191129" cy="3509966"/>
          </a:xfrm>
          <a:prstGeom prst="rect">
            <a:avLst/>
          </a:prstGeom>
        </p:spPr>
      </p:pic>
    </p:spTree>
  </p:cSld>
  <p:clrMapOvr>
    <a:masterClrMapping/>
  </p:clrMapOvr>
  <p:transition>
    <p:wedg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145282"/>
          </a:xfrm>
        </p:spPr>
        <p:txBody>
          <a:bodyPr/>
          <a:lstStyle/>
          <a:p>
            <a:r>
              <a:rPr lang="ru-RU" b="1" dirty="0" smtClean="0"/>
              <a:t>                </a:t>
            </a:r>
            <a:r>
              <a:rPr lang="ru-RU" b="1" dirty="0" err="1" smtClean="0"/>
              <a:t>Дайвинг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340768"/>
            <a:ext cx="3606670" cy="508859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1800" b="1" dirty="0" smtClean="0"/>
              <a:t>Дайвинг – это подводное плавание со специальным снаряжением. </a:t>
            </a:r>
            <a:endParaRPr lang="ru-RU" sz="1800" b="1" dirty="0" smtClean="0"/>
          </a:p>
          <a:p>
            <a:pPr marL="0" indent="0">
              <a:buNone/>
            </a:pPr>
            <a:r>
              <a:rPr lang="ru-RU" sz="1800" b="1" dirty="0" smtClean="0"/>
              <a:t>Во </a:t>
            </a:r>
            <a:r>
              <a:rPr lang="ru-RU" sz="1800" b="1" dirty="0" smtClean="0"/>
              <a:t>время дайвинга можно тщательно исследовать морское дно, полюбоваться подводной флорой и фауной. </a:t>
            </a:r>
            <a:endParaRPr lang="ru-RU" sz="1800" b="1" dirty="0" smtClean="0"/>
          </a:p>
          <a:p>
            <a:pPr marL="0" indent="0">
              <a:buNone/>
            </a:pPr>
            <a:r>
              <a:rPr lang="ru-RU" sz="1800" b="1" dirty="0" smtClean="0"/>
              <a:t>Занятие </a:t>
            </a:r>
            <a:r>
              <a:rPr lang="ru-RU" sz="1800" b="1" dirty="0" smtClean="0"/>
              <a:t>дайвингом возможно как  в крытых бассейнах Пензы, так и на открытой </a:t>
            </a:r>
            <a:r>
              <a:rPr lang="ru-RU" sz="1800" b="1" dirty="0" smtClean="0"/>
              <a:t>воде «</a:t>
            </a:r>
            <a:r>
              <a:rPr lang="ru-RU" sz="1800" b="1" dirty="0" err="1" smtClean="0"/>
              <a:t>Deep</a:t>
            </a:r>
            <a:r>
              <a:rPr lang="ru-RU" sz="1800" b="1" dirty="0" smtClean="0"/>
              <a:t> </a:t>
            </a:r>
            <a:r>
              <a:rPr lang="ru-RU" sz="1800" b="1" dirty="0" err="1" smtClean="0"/>
              <a:t>Water</a:t>
            </a:r>
            <a:r>
              <a:rPr lang="ru-RU" sz="1800" b="1" dirty="0" smtClean="0"/>
              <a:t>». </a:t>
            </a:r>
            <a:endParaRPr lang="ru-RU" sz="1800" b="1" dirty="0" smtClean="0"/>
          </a:p>
          <a:p>
            <a:pPr marL="0" indent="0">
              <a:buNone/>
            </a:pPr>
            <a:r>
              <a:rPr lang="ru-RU" sz="1800" b="1" dirty="0" smtClean="0"/>
              <a:t>Предоставляется </a:t>
            </a:r>
            <a:r>
              <a:rPr lang="ru-RU" sz="1800" b="1" dirty="0" smtClean="0"/>
              <a:t>базовое снаряжение: ласты, маска, трубка.</a:t>
            </a:r>
            <a:br>
              <a:rPr lang="ru-RU" sz="1800" b="1" dirty="0" smtClean="0"/>
            </a:br>
            <a:r>
              <a:rPr lang="ru-RU" sz="1800" b="1" dirty="0" smtClean="0"/>
              <a:t>Адрес: г. Пенза, Проспект Строителей, 96</a:t>
            </a:r>
            <a:endParaRPr lang="ru-RU" sz="1800" b="1" dirty="0"/>
          </a:p>
        </p:txBody>
      </p:sp>
      <p:pic>
        <p:nvPicPr>
          <p:cNvPr id="4" name="Рисунок 3" descr="00518b0d5ebb2cb4014ba46a440534a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3068" y="2348880"/>
            <a:ext cx="5000628" cy="3222690"/>
          </a:xfrm>
          <a:prstGeom prst="rect">
            <a:avLst/>
          </a:prstGeom>
        </p:spPr>
      </p:pic>
    </p:spTree>
  </p:cSld>
  <p:clrMapOvr>
    <a:masterClrMapping/>
  </p:clrMapOvr>
  <p:transition>
    <p:wedg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Источник информации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http://welcome2penza.ru/news/3059/</a:t>
            </a:r>
            <a:endParaRPr lang="ru-RU" dirty="0"/>
          </a:p>
        </p:txBody>
      </p:sp>
    </p:spTree>
  </p:cSld>
  <p:clrMapOvr>
    <a:masterClrMapping/>
  </p:clrMapOvr>
  <p:transition>
    <p:wedge/>
  </p:transition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Яркая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Ярк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51</TotalTime>
  <Words>250</Words>
  <Application>Microsoft Office PowerPoint</Application>
  <PresentationFormat>Экран (4:3)</PresentationFormat>
  <Paragraphs>25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Яркая</vt:lpstr>
      <vt:lpstr>Экстремальный туризм  в Пензе</vt:lpstr>
      <vt:lpstr>            Сапбординг</vt:lpstr>
      <vt:lpstr>Веревочный парк(крытый)</vt:lpstr>
      <vt:lpstr>Веревочный парк (открытый)</vt:lpstr>
      <vt:lpstr>Прыжок с парашютом</vt:lpstr>
      <vt:lpstr>                Дайвинг</vt:lpstr>
      <vt:lpstr>Источник информации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Проектная работа,  на тему экстремальный туризм</dc:title>
  <dc:creator>наташа</dc:creator>
  <cp:lastModifiedBy>Пользователь Windows</cp:lastModifiedBy>
  <cp:revision>8</cp:revision>
  <dcterms:created xsi:type="dcterms:W3CDTF">2021-11-23T14:40:34Z</dcterms:created>
  <dcterms:modified xsi:type="dcterms:W3CDTF">2021-12-28T13:33:04Z</dcterms:modified>
</cp:coreProperties>
</file>