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59" r:id="rId3"/>
    <p:sldId id="260" r:id="rId4"/>
    <p:sldId id="263" r:id="rId5"/>
    <p:sldId id="265" r:id="rId6"/>
    <p:sldId id="264" r:id="rId7"/>
    <p:sldId id="262" r:id="rId8"/>
    <p:sldId id="266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Алексей Алипов" initials="АА" lastIdx="1" clrIdx="0">
    <p:extLst>
      <p:ext uri="{19B8F6BF-5375-455C-9EA6-DF929625EA0E}">
        <p15:presenceInfo xmlns="" xmlns:p15="http://schemas.microsoft.com/office/powerpoint/2012/main" userId="34efa491741b018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552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dirty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12/28/2021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12/28/2021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12/28/2021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12/28/2021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12/28/2021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12/28/2021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12/28/2021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12/28/2021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12/28/2021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tarhany.ru/" TargetMode="External"/><Relationship Id="rId2" Type="http://schemas.openxmlformats.org/officeDocument/2006/relationships/hyperlink" Target="https://ppt-online.org/204308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km-penza.ru/nashi-muzei/muzej-narodnogo-tvorchestva/" TargetMode="External"/><Relationship Id="rId5" Type="http://schemas.openxmlformats.org/officeDocument/2006/relationships/hyperlink" Target="https://&#1084;&#1091;&#1079;&#1077;&#1081;&#1086;&#1076;&#1085;&#1086;&#1081;&#1082;&#1072;&#1088;&#1090;&#1080;&#1085;&#1099;.&#1088;&#1092;/" TargetMode="External"/><Relationship Id="rId4" Type="http://schemas.openxmlformats.org/officeDocument/2006/relationships/hyperlink" Target="http://penza.gallery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8E3F1F1-D4A6-6E45-9CF8-9622B5DECB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400" y="2438400"/>
            <a:ext cx="7105037" cy="1589056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Познавательный маршрут </a:t>
            </a: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</a:t>
            </a: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Пензе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Users\Елена\AppData\Local\Microsoft\Windows\INetCache\IE\P5TGGVQU\560px-Penza_2013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2451" y="0"/>
            <a:ext cx="412954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45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="" xmlns:a16="http://schemas.microsoft.com/office/drawing/2014/main" id="{2B29BD30-7DB4-3846-8665-BEB88F995B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1000" y="1828800"/>
            <a:ext cx="5410200" cy="3423047"/>
          </a:xfr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F206435B-424C-2047-BFA5-5773AB1A80F3}"/>
              </a:ext>
            </a:extLst>
          </p:cNvPr>
          <p:cNvSpPr txBox="1"/>
          <p:nvPr/>
        </p:nvSpPr>
        <p:spPr>
          <a:xfrm>
            <a:off x="0" y="7620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Пензенский 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зоопарк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6">
            <a:extLst>
              <a:ext uri="{FF2B5EF4-FFF2-40B4-BE49-F238E27FC236}">
                <a16:creationId xmlns="" xmlns:a16="http://schemas.microsoft.com/office/drawing/2014/main" id="{23E386CD-AA62-E14A-AD08-CE932EE8DF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7223" y="1008186"/>
            <a:ext cx="5447109" cy="5497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517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="" xmlns:a16="http://schemas.microsoft.com/office/drawing/2014/main" id="{F9BD830D-E753-5E4C-A230-5DEF68AB45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219200"/>
            <a:ext cx="5224027" cy="4449366"/>
          </a:xfrm>
        </p:spPr>
      </p:pic>
      <p:pic>
        <p:nvPicPr>
          <p:cNvPr id="10" name="Рисунок 10">
            <a:extLst>
              <a:ext uri="{FF2B5EF4-FFF2-40B4-BE49-F238E27FC236}">
                <a16:creationId xmlns="" xmlns:a16="http://schemas.microsoft.com/office/drawing/2014/main" id="{2258499D-83EC-FE4C-A262-3F4D19E38A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152588" y="774700"/>
            <a:ext cx="6763624" cy="5119688"/>
          </a:xfrm>
        </p:spPr>
      </p:pic>
    </p:spTree>
    <p:extLst>
      <p:ext uri="{BB962C8B-B14F-4D97-AF65-F5344CB8AC3E}">
        <p14:creationId xmlns:p14="http://schemas.microsoft.com/office/powerpoint/2010/main" val="43816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10945216" cy="566738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Картинная галерея </a:t>
            </a:r>
            <a:r>
              <a:rPr lang="ru-RU" sz="4000" b="1" dirty="0" smtClean="0">
                <a:solidFill>
                  <a:schemeClr val="tx1"/>
                </a:solidFill>
              </a:rPr>
              <a:t>имени </a:t>
            </a:r>
            <a:r>
              <a:rPr lang="ru-RU" sz="4000" b="1" dirty="0" smtClean="0">
                <a:solidFill>
                  <a:schemeClr val="tx1"/>
                </a:solidFill>
              </a:rPr>
              <a:t>К</a:t>
            </a:r>
            <a:r>
              <a:rPr lang="ru-RU" sz="4000" b="1" dirty="0" smtClean="0">
                <a:solidFill>
                  <a:schemeClr val="tx1"/>
                </a:solidFill>
              </a:rPr>
              <a:t>. А</a:t>
            </a:r>
            <a:r>
              <a:rPr lang="ru-RU" sz="4000" b="1" dirty="0" smtClean="0">
                <a:solidFill>
                  <a:schemeClr val="tx1"/>
                </a:solidFill>
              </a:rPr>
              <a:t>. Савицкого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05600" y="1371600"/>
            <a:ext cx="4939208" cy="495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Третья по величине картинная галерея в России, запасники музея насчитывают более 13 тыс. экспонатов.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84" r="28084"/>
          <a:stretch>
            <a:fillRect/>
          </a:stretch>
        </p:blipFill>
        <p:spPr bwMode="auto">
          <a:xfrm>
            <a:off x="0" y="1219200"/>
            <a:ext cx="6310808" cy="4322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5834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10945216" cy="566738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Музей народного творчества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48400" y="1447800"/>
            <a:ext cx="5548808" cy="213360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Здание музея является старейшим региональным памятником деревянного зодчества. </a:t>
            </a:r>
            <a:endParaRPr lang="ru-RU" sz="2000" b="1" dirty="0" smtClean="0">
              <a:solidFill>
                <a:schemeClr val="tx1"/>
              </a:solidFill>
            </a:endParaRPr>
          </a:p>
          <a:p>
            <a:r>
              <a:rPr lang="ru-RU" sz="2000" b="1" dirty="0" smtClean="0">
                <a:solidFill>
                  <a:schemeClr val="tx1"/>
                </a:solidFill>
              </a:rPr>
              <a:t>В </a:t>
            </a:r>
            <a:r>
              <a:rPr lang="ru-RU" sz="2000" b="1" dirty="0" smtClean="0">
                <a:solidFill>
                  <a:schemeClr val="tx1"/>
                </a:solidFill>
              </a:rPr>
              <a:t>музее представлено более 4500 экземпляров народного творчества.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94" b="10294"/>
          <a:stretch>
            <a:fillRect/>
          </a:stretch>
        </p:blipFill>
        <p:spPr bwMode="auto">
          <a:xfrm>
            <a:off x="0" y="1219200"/>
            <a:ext cx="5929808" cy="4466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4050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11277600" cy="566738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Музей одной картины </a:t>
            </a:r>
            <a:r>
              <a:rPr lang="ru-RU" sz="4000" b="1" dirty="0" smtClean="0">
                <a:solidFill>
                  <a:schemeClr val="tx1"/>
                </a:solidFill>
              </a:rPr>
              <a:t>имени </a:t>
            </a:r>
            <a:r>
              <a:rPr lang="ru-RU" sz="4000" b="1" dirty="0" smtClean="0">
                <a:solidFill>
                  <a:schemeClr val="tx1"/>
                </a:solidFill>
              </a:rPr>
              <a:t>Г</a:t>
            </a:r>
            <a:r>
              <a:rPr lang="ru-RU" sz="4000" b="1" dirty="0" smtClean="0">
                <a:solidFill>
                  <a:schemeClr val="tx1"/>
                </a:solidFill>
              </a:rPr>
              <a:t>. В</a:t>
            </a:r>
            <a:r>
              <a:rPr lang="ru-RU" sz="4000" b="1" dirty="0" smtClean="0">
                <a:solidFill>
                  <a:schemeClr val="tx1"/>
                </a:solidFill>
              </a:rPr>
              <a:t>. </a:t>
            </a:r>
            <a:r>
              <a:rPr lang="ru-RU" sz="4000" b="1" dirty="0" err="1" smtClean="0">
                <a:solidFill>
                  <a:schemeClr val="tx1"/>
                </a:solidFill>
              </a:rPr>
              <a:t>Мясникова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81800" y="1295400"/>
            <a:ext cx="4690797" cy="228600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Единственный в России и в мире музей, не имеющий постоянной экспозиции. </a:t>
            </a:r>
            <a:endParaRPr lang="ru-RU" sz="2000" b="1" dirty="0" smtClean="0">
              <a:solidFill>
                <a:schemeClr val="tx1"/>
              </a:solidFill>
            </a:endParaRPr>
          </a:p>
          <a:p>
            <a:r>
              <a:rPr lang="ru-RU" sz="2000" b="1" dirty="0" smtClean="0">
                <a:solidFill>
                  <a:schemeClr val="tx1"/>
                </a:solidFill>
              </a:rPr>
              <a:t>Созерцание </a:t>
            </a:r>
            <a:r>
              <a:rPr lang="ru-RU" sz="2000" b="1" dirty="0" smtClean="0">
                <a:solidFill>
                  <a:schemeClr val="tx1"/>
                </a:solidFill>
              </a:rPr>
              <a:t>каждого произведения искусства предваряется видеофильмом.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7" r="1067"/>
          <a:stretch>
            <a:fillRect/>
          </a:stretch>
        </p:blipFill>
        <p:spPr bwMode="auto">
          <a:xfrm>
            <a:off x="-5862" y="1066800"/>
            <a:ext cx="6559062" cy="4394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8640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="" xmlns:a16="http://schemas.microsoft.com/office/drawing/2014/main" id="{2CB9FAF4-F599-034E-8484-3C42BA4995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9309" y="1828800"/>
            <a:ext cx="4964906" cy="3231661"/>
          </a:xfrm>
        </p:spPr>
      </p:pic>
      <p:pic>
        <p:nvPicPr>
          <p:cNvPr id="8" name="Рисунок 8">
            <a:extLst>
              <a:ext uri="{FF2B5EF4-FFF2-40B4-BE49-F238E27FC236}">
                <a16:creationId xmlns="" xmlns:a16="http://schemas.microsoft.com/office/drawing/2014/main" id="{BE1FE7F3-23FC-7E41-84F4-04C1A23BA4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1400" y="76200"/>
            <a:ext cx="4964905" cy="810062"/>
          </a:xfrm>
          <a:prstGeom prst="rect">
            <a:avLst/>
          </a:prstGeom>
        </p:spPr>
      </p:pic>
      <p:pic>
        <p:nvPicPr>
          <p:cNvPr id="9" name="Рисунок 9">
            <a:extLst>
              <a:ext uri="{FF2B5EF4-FFF2-40B4-BE49-F238E27FC236}">
                <a16:creationId xmlns="" xmlns:a16="http://schemas.microsoft.com/office/drawing/2014/main" id="{D96CA29A-7CB9-024D-962A-BFB641E4B3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4905" y="1145381"/>
            <a:ext cx="685800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138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Источники информации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869268" y="609600"/>
            <a:ext cx="7865532" cy="5375148"/>
          </a:xfrm>
        </p:spPr>
        <p:txBody>
          <a:bodyPr/>
          <a:lstStyle/>
          <a:p>
            <a:pPr marL="342900" indent="-342900">
              <a:buAutoNum type="arabicPeriod"/>
            </a:pPr>
            <a:r>
              <a:rPr lang="en-US" dirty="0">
                <a:hlinkClick r:id="rId2"/>
              </a:rPr>
              <a:t>https://ppt-online.org/204308</a:t>
            </a:r>
            <a:endParaRPr lang="ru-RU" dirty="0"/>
          </a:p>
          <a:p>
            <a:pPr marL="342900" indent="-342900">
              <a:buAutoNum type="arabicPeriod" startAt="2"/>
            </a:pPr>
            <a:r>
              <a:rPr lang="en-US" dirty="0">
                <a:hlinkClick r:id="rId3"/>
              </a:rPr>
              <a:t>http://tarhany.ru/</a:t>
            </a:r>
            <a:endParaRPr lang="ru-RU" dirty="0"/>
          </a:p>
          <a:p>
            <a:pPr marL="342900" indent="-342900">
              <a:buAutoNum type="arabicPeriod" startAt="3"/>
            </a:pPr>
            <a:r>
              <a:rPr lang="en-US" dirty="0">
                <a:hlinkClick r:id="rId4"/>
              </a:rPr>
              <a:t>http://penza.gallery/</a:t>
            </a:r>
            <a:endParaRPr lang="ru-RU" dirty="0"/>
          </a:p>
          <a:p>
            <a:pPr marL="457200" indent="-457200">
              <a:buAutoNum type="arabicPeriod" startAt="4"/>
            </a:pPr>
            <a:r>
              <a:rPr lang="en-US" dirty="0" smtClean="0">
                <a:hlinkClick r:id="rId5"/>
              </a:rPr>
              <a:t>https</a:t>
            </a:r>
            <a:r>
              <a:rPr lang="en-US" dirty="0">
                <a:hlinkClick r:id="rId5"/>
              </a:rPr>
              <a:t>://</a:t>
            </a:r>
            <a:r>
              <a:rPr lang="ru-RU" dirty="0" err="1">
                <a:hlinkClick r:id="rId5"/>
              </a:rPr>
              <a:t>музейоднойкартины.рф</a:t>
            </a:r>
            <a:r>
              <a:rPr lang="ru-RU" dirty="0" smtClean="0">
                <a:hlinkClick r:id="rId5"/>
              </a:rPr>
              <a:t>/</a:t>
            </a:r>
            <a:endParaRPr lang="ru-RU" dirty="0" smtClean="0"/>
          </a:p>
          <a:p>
            <a:pPr marL="457200" indent="-457200">
              <a:buAutoNum type="arabicPeriod" startAt="5"/>
            </a:pPr>
            <a:r>
              <a:rPr lang="en-US" dirty="0" smtClean="0">
                <a:hlinkClick r:id="rId6"/>
              </a:rPr>
              <a:t>http</a:t>
            </a:r>
            <a:r>
              <a:rPr lang="en-US" dirty="0">
                <a:hlinkClick r:id="rId6"/>
              </a:rPr>
              <a:t>://km-penza.ru/nashi-muzei/muzej-narodnogo-tvorchestva</a:t>
            </a:r>
            <a:r>
              <a:rPr lang="en-US" dirty="0" smtClean="0">
                <a:hlinkClick r:id="rId6"/>
              </a:rPr>
              <a:t>/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5759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амка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102</Words>
  <Application>Microsoft Office PowerPoint</Application>
  <PresentationFormat>Произвольный</PresentationFormat>
  <Paragraphs>16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Рамка</vt:lpstr>
      <vt:lpstr>Познавательный маршрут по Пензе</vt:lpstr>
      <vt:lpstr>Презентация PowerPoint</vt:lpstr>
      <vt:lpstr>Презентация PowerPoint</vt:lpstr>
      <vt:lpstr>Картинная галерея имени К. А. Савицкого</vt:lpstr>
      <vt:lpstr>Музей народного творчества</vt:lpstr>
      <vt:lpstr>Музей одной картины имени Г. В. Мясникова</vt:lpstr>
      <vt:lpstr>Презентация PowerPoint</vt:lpstr>
      <vt:lpstr>Источники информации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Познавательные маршруты по Пензе</dc:title>
  <dc:creator>Алексей Алипов</dc:creator>
  <cp:lastModifiedBy>Пользователь Windows</cp:lastModifiedBy>
  <cp:revision>8</cp:revision>
  <dcterms:created xsi:type="dcterms:W3CDTF">2021-11-23T16:25:42Z</dcterms:created>
  <dcterms:modified xsi:type="dcterms:W3CDTF">2021-12-28T13:42:20Z</dcterms:modified>
</cp:coreProperties>
</file>