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A514DD3-25C4-4458-9FF6-505B5D626C3E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4B49062-9995-4604-AED8-D31144226E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4DD3-25C4-4458-9FF6-505B5D626C3E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9062-9995-4604-AED8-D31144226E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4DD3-25C4-4458-9FF6-505B5D626C3E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9062-9995-4604-AED8-D31144226E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4DD3-25C4-4458-9FF6-505B5D626C3E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9062-9995-4604-AED8-D31144226E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4DD3-25C4-4458-9FF6-505B5D626C3E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9062-9995-4604-AED8-D31144226E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4DD3-25C4-4458-9FF6-505B5D626C3E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9062-9995-4604-AED8-D31144226E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A514DD3-25C4-4458-9FF6-505B5D626C3E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4B49062-9995-4604-AED8-D31144226E18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A514DD3-25C4-4458-9FF6-505B5D626C3E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4B49062-9995-4604-AED8-D31144226E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4DD3-25C4-4458-9FF6-505B5D626C3E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9062-9995-4604-AED8-D31144226E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4DD3-25C4-4458-9FF6-505B5D626C3E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9062-9995-4604-AED8-D31144226E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4DD3-25C4-4458-9FF6-505B5D626C3E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9062-9995-4604-AED8-D31144226E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A514DD3-25C4-4458-9FF6-505B5D626C3E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4B49062-9995-4604-AED8-D31144226E1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060848"/>
            <a:ext cx="8746232" cy="1739057"/>
          </a:xfrm>
        </p:spPr>
        <p:txBody>
          <a:bodyPr>
            <a:noAutofit/>
          </a:bodyPr>
          <a:lstStyle/>
          <a:p>
            <a:r>
              <a:rPr lang="ru-RU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Земля – планета Солнечной системы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C:\Users\Елена\AppData\Local\Microsoft\Windows\INetCache\IE\P5TGGVQU\день%20земли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673"/>
            <a:ext cx="3059832" cy="303433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260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382000" cy="1069848"/>
          </a:xfrm>
        </p:spPr>
        <p:txBody>
          <a:bodyPr/>
          <a:lstStyle/>
          <a:p>
            <a:r>
              <a:rPr lang="ru-RU" b="1" dirty="0" smtClean="0"/>
              <a:t>1. Установите соответствие</a:t>
            </a:r>
            <a:endParaRPr lang="ru-RU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95536" y="1700808"/>
            <a:ext cx="4041648" cy="457200"/>
          </a:xfrm>
        </p:spPr>
        <p:txBody>
          <a:bodyPr/>
          <a:lstStyle/>
          <a:p>
            <a:pPr algn="ctr"/>
            <a:r>
              <a:rPr lang="ru-RU" dirty="0" smtClean="0"/>
              <a:t>ПОНЯТИЕ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>
          <a:xfrm>
            <a:off x="4716016" y="1700808"/>
            <a:ext cx="4041775" cy="457200"/>
          </a:xfrm>
        </p:spPr>
        <p:txBody>
          <a:bodyPr/>
          <a:lstStyle/>
          <a:p>
            <a:pPr algn="ctr"/>
            <a:r>
              <a:rPr lang="ru-RU" dirty="0" smtClean="0"/>
              <a:t>ОПРЕДЕЛЕНИЕ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2"/>
          </p:nvPr>
        </p:nvSpPr>
        <p:spPr>
          <a:xfrm>
            <a:off x="395536" y="2363962"/>
            <a:ext cx="4041648" cy="3886200"/>
          </a:xfrm>
        </p:spPr>
        <p:txBody>
          <a:bodyPr>
            <a:normAutofit/>
          </a:bodyPr>
          <a:lstStyle/>
          <a:p>
            <a:pPr marL="273050" indent="-273050">
              <a:buFont typeface="+mj-lt"/>
              <a:buAutoNum type="arabicParenR"/>
            </a:pPr>
            <a:r>
              <a:rPr lang="ru-RU" sz="2800" b="1" dirty="0" smtClean="0"/>
              <a:t>Географический полюс</a:t>
            </a:r>
          </a:p>
          <a:p>
            <a:pPr marL="273050" indent="-273050">
              <a:buFont typeface="+mj-lt"/>
              <a:buAutoNum type="arabicParenR"/>
            </a:pPr>
            <a:r>
              <a:rPr lang="ru-RU" sz="2800" b="1" dirty="0" smtClean="0"/>
              <a:t>Год </a:t>
            </a:r>
          </a:p>
          <a:p>
            <a:pPr marL="273050" indent="-273050">
              <a:buFont typeface="+mj-lt"/>
              <a:buAutoNum type="arabicParenR"/>
            </a:pPr>
            <a:r>
              <a:rPr lang="ru-RU" sz="2800" b="1" dirty="0" smtClean="0"/>
              <a:t>Экватор </a:t>
            </a:r>
            <a:endParaRPr lang="ru-RU" sz="2800" b="1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>
          <a:xfrm>
            <a:off x="4716017" y="2348880"/>
            <a:ext cx="4032448" cy="3886200"/>
          </a:xfrm>
        </p:spPr>
        <p:txBody>
          <a:bodyPr>
            <a:normAutofit/>
          </a:bodyPr>
          <a:lstStyle/>
          <a:p>
            <a:pPr marL="360363" indent="-360363">
              <a:buFont typeface="+mj-lt"/>
              <a:buAutoNum type="alphaLcParenR"/>
            </a:pPr>
            <a:r>
              <a:rPr lang="ru-RU" sz="2400" b="1" dirty="0" smtClean="0"/>
              <a:t>Полный оборот Земли вокруг Солнца</a:t>
            </a:r>
          </a:p>
          <a:p>
            <a:pPr marL="360363" indent="-360363">
              <a:buFont typeface="+mj-lt"/>
              <a:buAutoNum type="alphaLcParenR"/>
            </a:pPr>
            <a:r>
              <a:rPr lang="ru-RU" sz="2400" b="1" dirty="0" smtClean="0"/>
              <a:t>Точка пересечения воображаемой земной оси с поверхностью Земли</a:t>
            </a:r>
          </a:p>
          <a:p>
            <a:pPr marL="360363" indent="-360363">
              <a:buFont typeface="+mj-lt"/>
              <a:buAutoNum type="alphaLcParenR"/>
            </a:pPr>
            <a:r>
              <a:rPr lang="ru-RU" sz="2400" b="1" dirty="0" smtClean="0"/>
              <a:t>Воображаемая окружность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31938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712968" cy="1661120"/>
          </a:xfrm>
        </p:spPr>
        <p:txBody>
          <a:bodyPr>
            <a:normAutofit fontScale="90000"/>
          </a:bodyPr>
          <a:lstStyle/>
          <a:p>
            <a:r>
              <a:rPr lang="ru-RU" sz="2800" b="1" i="1" dirty="0"/>
              <a:t>Практическая работа </a:t>
            </a:r>
            <a:r>
              <a:rPr lang="ru-RU" sz="2800" b="1" dirty="0" smtClean="0"/>
              <a:t>«</a:t>
            </a:r>
            <a:r>
              <a:rPr lang="ru-RU" sz="2800" b="1" dirty="0"/>
              <a:t>Характеристика событий, происходящих на экваторе, в тропиках, на полярных кругах и полюсах Земли в дни равноденствий и солнцестояний</a:t>
            </a:r>
            <a:r>
              <a:rPr lang="ru-RU" sz="2800" b="1" dirty="0" smtClean="0"/>
              <a:t>»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060848"/>
            <a:ext cx="8712968" cy="194421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1800" b="1" dirty="0" smtClean="0"/>
              <a:t>Цель: </a:t>
            </a:r>
            <a:r>
              <a:rPr lang="ru-RU" sz="1800" dirty="0" smtClean="0"/>
              <a:t>сформировать представление об освещённости и нагревании Земли Солнцем в дни равноденствий и солнцестояний.</a:t>
            </a:r>
          </a:p>
          <a:p>
            <a:pPr marL="109728" indent="0">
              <a:buNone/>
            </a:pPr>
            <a:r>
              <a:rPr lang="ru-RU" sz="1800" b="1" dirty="0" smtClean="0"/>
              <a:t>Оборудование: </a:t>
            </a:r>
            <a:r>
              <a:rPr lang="ru-RU" sz="1800" dirty="0" smtClean="0"/>
              <a:t>учебник, карта полушарий.</a:t>
            </a:r>
          </a:p>
          <a:p>
            <a:pPr marL="109728" indent="0">
              <a:buNone/>
            </a:pPr>
            <a:r>
              <a:rPr lang="ru-RU" sz="1800" b="1" dirty="0" smtClean="0"/>
              <a:t>Форма выполнения: </a:t>
            </a:r>
            <a:r>
              <a:rPr lang="ru-RU" sz="1800" dirty="0" smtClean="0"/>
              <a:t>оформление таблицы.</a:t>
            </a:r>
          </a:p>
          <a:p>
            <a:pPr marL="109728" indent="0" algn="ctr">
              <a:buNone/>
            </a:pPr>
            <a:r>
              <a:rPr lang="ru-RU" sz="1800" b="1" dirty="0" smtClean="0"/>
              <a:t>Ход работы</a:t>
            </a:r>
          </a:p>
          <a:p>
            <a:pPr marL="109728" indent="0">
              <a:buNone/>
            </a:pPr>
            <a:r>
              <a:rPr lang="ru-RU" sz="1800" b="1" dirty="0" smtClean="0"/>
              <a:t>1. </a:t>
            </a:r>
            <a:r>
              <a:rPr lang="ru-RU" sz="1800" dirty="0" smtClean="0"/>
              <a:t>Заполните таблицу. </a:t>
            </a:r>
            <a:r>
              <a:rPr lang="ru-RU" sz="1800" b="1" dirty="0" smtClean="0"/>
              <a:t> </a:t>
            </a:r>
            <a:endParaRPr lang="ru-RU" sz="18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038449"/>
              </p:ext>
            </p:extLst>
          </p:nvPr>
        </p:nvGraphicFramePr>
        <p:xfrm>
          <a:off x="179512" y="3984984"/>
          <a:ext cx="8784976" cy="26953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96244"/>
                <a:gridCol w="2196244"/>
                <a:gridCol w="2196244"/>
                <a:gridCol w="2196244"/>
              </a:tblGrid>
              <a:tr h="83144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Положение Земли (дата)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Время года в нашей местности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Где Солнце в зените?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Где полярный день?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44523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22 июня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523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23 сентября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523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22 декабря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523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21 марта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335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784976" cy="1512168"/>
          </a:xfrm>
        </p:spPr>
        <p:txBody>
          <a:bodyPr>
            <a:noAutofit/>
          </a:bodyPr>
          <a:lstStyle/>
          <a:p>
            <a:r>
              <a:rPr lang="ru-RU" sz="2500" b="1" i="1" dirty="0" smtClean="0"/>
              <a:t>Практическая работа </a:t>
            </a:r>
            <a:r>
              <a:rPr lang="ru-RU" sz="2500" b="1" dirty="0" smtClean="0"/>
              <a:t>«Выявление закономерностей изменения продолжительности светового дня и высоты Солнца над горизонтом в зависимости от времени года в своей местности» </a:t>
            </a:r>
            <a:endParaRPr lang="ru-RU" sz="25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16832"/>
            <a:ext cx="9144000" cy="441993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1800" b="1" dirty="0" smtClean="0"/>
              <a:t>Цель: </a:t>
            </a:r>
            <a:r>
              <a:rPr lang="ru-RU" sz="1800" dirty="0" smtClean="0"/>
              <a:t>научиться наблюдать за высотой Солнца над горизонтом в разное время года.</a:t>
            </a:r>
          </a:p>
          <a:p>
            <a:pPr marL="109728" indent="0">
              <a:buNone/>
            </a:pPr>
            <a:r>
              <a:rPr lang="ru-RU" sz="1800" b="1" dirty="0" smtClean="0"/>
              <a:t>Оборудование: </a:t>
            </a:r>
            <a:r>
              <a:rPr lang="ru-RU" sz="1800" dirty="0" smtClean="0"/>
              <a:t>учебник.</a:t>
            </a:r>
          </a:p>
          <a:p>
            <a:pPr marL="109728" indent="0">
              <a:buNone/>
            </a:pPr>
            <a:r>
              <a:rPr lang="ru-RU" sz="1800" b="1" dirty="0" smtClean="0"/>
              <a:t>Форма выполнения: </a:t>
            </a:r>
            <a:r>
              <a:rPr lang="ru-RU" sz="1800" dirty="0" smtClean="0"/>
              <a:t>оформление наблюдений в виде таблицы.</a:t>
            </a:r>
          </a:p>
          <a:p>
            <a:pPr marL="109728" indent="0" algn="ctr">
              <a:buNone/>
            </a:pPr>
            <a:r>
              <a:rPr lang="ru-RU" sz="1800" b="1" dirty="0" smtClean="0"/>
              <a:t>Ход работы</a:t>
            </a:r>
          </a:p>
          <a:p>
            <a:pPr marL="109728" indent="0">
              <a:buNone/>
            </a:pPr>
            <a:r>
              <a:rPr lang="ru-RU" sz="1800" dirty="0" smtClean="0"/>
              <a:t>1) Объясните зависимость изменения продолжительности дня от высоты Солнца над горизонтом в разные времена года.</a:t>
            </a:r>
          </a:p>
          <a:p>
            <a:pPr marL="109728" indent="0">
              <a:buNone/>
            </a:pPr>
            <a:r>
              <a:rPr lang="ru-RU" sz="1800" dirty="0" smtClean="0"/>
              <a:t>2) Оформите таблицу.</a:t>
            </a:r>
            <a:endParaRPr lang="ru-RU" sz="1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919639"/>
              </p:ext>
            </p:extLst>
          </p:nvPr>
        </p:nvGraphicFramePr>
        <p:xfrm>
          <a:off x="233591" y="4382743"/>
          <a:ext cx="8712966" cy="2377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28192"/>
                <a:gridCol w="1224136"/>
                <a:gridCol w="1512168"/>
                <a:gridCol w="1440160"/>
                <a:gridCol w="1584176"/>
                <a:gridCol w="1224134"/>
              </a:tblGrid>
              <a:tr h="33123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Дата 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Высота Солнца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Продолжительность дня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Сезон года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Сезонные изменения в природе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Выводы 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3123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21 марта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123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22 июня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123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23 сентября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123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22 декабря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44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08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31</TotalTime>
  <Words>212</Words>
  <Application>Microsoft Office PowerPoint</Application>
  <PresentationFormat>Экран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Городская</vt:lpstr>
      <vt:lpstr>Земля – планета Солнечной системы</vt:lpstr>
      <vt:lpstr>1. Установите соответствие</vt:lpstr>
      <vt:lpstr>Практическая работа «Характеристика событий, происходящих на экваторе, в тропиках, на полярных кругах и полюсах Земли в дни равноденствий и солнцестояний»</vt:lpstr>
      <vt:lpstr>Практическая работа «Выявление закономерностей изменения продолжительности светового дня и высоты Солнца над горизонтом в зависимости от времени года в своей местности»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Земля – планета Солнечной системы</dc:title>
  <dc:creator>Пользователь Windows</dc:creator>
  <cp:lastModifiedBy>Пользователь Windows</cp:lastModifiedBy>
  <cp:revision>5</cp:revision>
  <dcterms:created xsi:type="dcterms:W3CDTF">2021-11-29T16:55:28Z</dcterms:created>
  <dcterms:modified xsi:type="dcterms:W3CDTF">2021-11-29T17:26:36Z</dcterms:modified>
</cp:coreProperties>
</file>