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62000"/>
            <a:ext cx="6856214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952697" y="762000"/>
            <a:ext cx="2193989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386" y="1298448"/>
            <a:ext cx="54864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11" y="4670246"/>
            <a:ext cx="54864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8/15/2020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8/15/2020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5750" y="990600"/>
            <a:ext cx="2114550" cy="4953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00934" y="868680"/>
            <a:ext cx="5486400" cy="512064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8/15/2020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8/15/2020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934" y="1298448"/>
            <a:ext cx="54864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14650" y="4672584"/>
            <a:ext cx="54864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8/15/2020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0934" y="868680"/>
            <a:ext cx="260604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63590" y="868680"/>
            <a:ext cx="260604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8/15/2020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0934" y="1023586"/>
            <a:ext cx="260604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0934" y="1930936"/>
            <a:ext cx="260604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63847" y="1023587"/>
            <a:ext cx="260604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63847" y="1930936"/>
            <a:ext cx="260604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8/15/2020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8/15/2020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8/15/2020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0934" y="868680"/>
            <a:ext cx="54864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494176"/>
            <a:ext cx="212598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8/15/2020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77983" y="767419"/>
            <a:ext cx="6086423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493008"/>
            <a:ext cx="212598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8/15/2020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2624326" y="6356351"/>
            <a:ext cx="4433638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2582693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8861898" y="758952"/>
            <a:ext cx="288036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1951" y="864108"/>
            <a:ext cx="54864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8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8/15/2020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1951" y="6356351"/>
            <a:ext cx="4433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75602" y="6356351"/>
            <a:ext cx="11481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yandex.ru/images/?utm_source=main_stripe_big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91125B3-5186-4ECB-9596-7AE25899F6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0318" y="1377915"/>
            <a:ext cx="6338300" cy="3391227"/>
          </a:xfrm>
        </p:spPr>
        <p:txBody>
          <a:bodyPr/>
          <a:lstStyle/>
          <a:p>
            <a:pPr algn="ctr"/>
            <a:r>
              <a:rPr lang="ru-RU" b="1" dirty="0"/>
              <a:t>ТУР ПО </a:t>
            </a:r>
            <a:br>
              <a:rPr lang="ru-RU" b="1" dirty="0"/>
            </a:br>
            <a:r>
              <a:rPr lang="ru-RU" b="1" dirty="0"/>
              <a:t>АРКТИЧЕСКИМ </a:t>
            </a:r>
            <a:r>
              <a:rPr lang="ru-RU" b="1" dirty="0" smtClean="0"/>
              <a:t>МОРЯМ</a:t>
            </a:r>
            <a:br>
              <a:rPr lang="ru-RU" b="1" dirty="0" smtClean="0"/>
            </a:br>
            <a:r>
              <a:rPr lang="ru-RU" b="1" dirty="0" smtClean="0"/>
              <a:t>РОССИИ</a:t>
            </a:r>
            <a:endParaRPr lang="ru-RU" b="1" dirty="0"/>
          </a:p>
        </p:txBody>
      </p:sp>
      <p:pic>
        <p:nvPicPr>
          <p:cNvPr id="1026" name="Picture 2" descr="Чукотское море">
            <a:extLst>
              <a:ext uri="{FF2B5EF4-FFF2-40B4-BE49-F238E27FC236}">
                <a16:creationId xmlns:a16="http://schemas.microsoft.com/office/drawing/2014/main" xmlns="" id="{04CF9A1F-2DC0-438D-8B54-5F1207570A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0738" y="772444"/>
            <a:ext cx="1495928" cy="1316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Баренцево море (берега в России)">
            <a:extLst>
              <a:ext uri="{FF2B5EF4-FFF2-40B4-BE49-F238E27FC236}">
                <a16:creationId xmlns:a16="http://schemas.microsoft.com/office/drawing/2014/main" xmlns="" id="{72AC6BE8-A564-4410-9725-91EB0556D5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072" y="2088860"/>
            <a:ext cx="1495928" cy="1340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Берег Карского моря ежегодно отступает на несколько метров - РИА ...">
            <a:extLst>
              <a:ext uri="{FF2B5EF4-FFF2-40B4-BE49-F238E27FC236}">
                <a16:creationId xmlns:a16="http://schemas.microsoft.com/office/drawing/2014/main" xmlns="" id="{19123864-3DCD-450A-BCF7-A079DE51AC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0738" y="3429001"/>
            <a:ext cx="1495928" cy="1340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Карское море в России">
            <a:extLst>
              <a:ext uri="{FF2B5EF4-FFF2-40B4-BE49-F238E27FC236}">
                <a16:creationId xmlns:a16="http://schemas.microsoft.com/office/drawing/2014/main" xmlns="" id="{319B9732-E333-4DB3-9D24-5E8F1CF9C6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073" y="4769140"/>
            <a:ext cx="1497957" cy="1316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2751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AE6B71E-252F-4325-9F9A-0CA3A2C114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77501" y="320991"/>
            <a:ext cx="6284864" cy="1102355"/>
          </a:xfrm>
        </p:spPr>
        <p:txBody>
          <a:bodyPr>
            <a:normAutofit/>
          </a:bodyPr>
          <a:lstStyle/>
          <a:p>
            <a:r>
              <a:rPr lang="ru-RU" sz="3200" b="1" dirty="0"/>
              <a:t>Мурманск</a:t>
            </a:r>
            <a:r>
              <a:rPr lang="ru-RU" sz="1950" dirty="0"/>
              <a:t>- считается основой всего пути по Арктическим морям</a:t>
            </a:r>
          </a:p>
        </p:txBody>
      </p:sp>
      <p:pic>
        <p:nvPicPr>
          <p:cNvPr id="2050" name="Picture 2" descr="Мурманск — Википедия">
            <a:extLst>
              <a:ext uri="{FF2B5EF4-FFF2-40B4-BE49-F238E27FC236}">
                <a16:creationId xmlns:a16="http://schemas.microsoft.com/office/drawing/2014/main" xmlns="" id="{4DC59CD1-2594-4A99-9A5B-31D045C611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7357" y="2531593"/>
            <a:ext cx="2005381" cy="1860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выход в Баренцево море - Изображение Мурманские морские рыбалки ...">
            <a:extLst>
              <a:ext uri="{FF2B5EF4-FFF2-40B4-BE49-F238E27FC236}">
                <a16:creationId xmlns:a16="http://schemas.microsoft.com/office/drawing/2014/main" xmlns="" id="{2A821414-0D9C-4A07-A97D-10194685E1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514" y="1280809"/>
            <a:ext cx="6287851" cy="46011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2054" name="Picture 6" descr="Канадский турист назвал Мурманск самым красивым городом на Земле ...">
            <a:extLst>
              <a:ext uri="{FF2B5EF4-FFF2-40B4-BE49-F238E27FC236}">
                <a16:creationId xmlns:a16="http://schemas.microsoft.com/office/drawing/2014/main" xmlns="" id="{C35D177E-3655-4BC3-88CF-020253B579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8253"/>
            <a:ext cx="2574513" cy="19733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</p:pic>
      <p:sp>
        <p:nvSpPr>
          <p:cNvPr id="4" name="AutoShape 8" descr="Мурманск стал 40 городом, где был предотвращен теракт">
            <a:extLst>
              <a:ext uri="{FF2B5EF4-FFF2-40B4-BE49-F238E27FC236}">
                <a16:creationId xmlns:a16="http://schemas.microsoft.com/office/drawing/2014/main" xmlns="" id="{F55D9F9B-FB99-4B60-AC92-6E1FF780974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57700" y="3276600"/>
            <a:ext cx="2286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8" name="Picture 10" descr="Мурманск стал 40 городом, где был предотвращен теракт">
            <a:extLst>
              <a:ext uri="{FF2B5EF4-FFF2-40B4-BE49-F238E27FC236}">
                <a16:creationId xmlns:a16="http://schemas.microsoft.com/office/drawing/2014/main" xmlns="" id="{6D0C64B7-9534-476B-B3E6-20D7A8C690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81298"/>
            <a:ext cx="2574513" cy="170999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2060" name="Picture 12" descr="Увидеть Мурманск за один день">
            <a:extLst>
              <a:ext uri="{FF2B5EF4-FFF2-40B4-BE49-F238E27FC236}">
                <a16:creationId xmlns:a16="http://schemas.microsoft.com/office/drawing/2014/main" xmlns="" id="{66BB42B7-D96F-4DF3-B717-5108556AC3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531593"/>
            <a:ext cx="2574512" cy="1949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71919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12EEBE6-CB81-41E8-84EC-FFE5C584D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942" y="1128409"/>
            <a:ext cx="2409090" cy="4601183"/>
          </a:xfrm>
        </p:spPr>
        <p:txBody>
          <a:bodyPr/>
          <a:lstStyle/>
          <a:p>
            <a:r>
              <a:rPr lang="ru-RU" b="1" dirty="0"/>
              <a:t>Баренцево море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004F551-2E45-434A-8289-3C3352C30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5784" y="-1431912"/>
            <a:ext cx="5486400" cy="5120640"/>
          </a:xfrm>
        </p:spPr>
        <p:txBody>
          <a:bodyPr/>
          <a:lstStyle/>
          <a:p>
            <a:r>
              <a:rPr lang="ru-RU" dirty="0"/>
              <a:t>Баренцево море — это окраинное море Северного Ледовитого океана, расположенное за Северным полярным кругом.</a:t>
            </a:r>
          </a:p>
        </p:txBody>
      </p:sp>
      <p:pic>
        <p:nvPicPr>
          <p:cNvPr id="3074" name="Picture 2" descr="Побережье Баренцева моря | Пикабу">
            <a:extLst>
              <a:ext uri="{FF2B5EF4-FFF2-40B4-BE49-F238E27FC236}">
                <a16:creationId xmlns:a16="http://schemas.microsoft.com/office/drawing/2014/main" xmlns="" id="{E2D7A8C2-C637-4952-8A57-BB104029BF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535" y="3993629"/>
            <a:ext cx="3026365" cy="2100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Баренцево море | Дайвинг в России от группы RuDIVE">
            <a:extLst>
              <a:ext uri="{FF2B5EF4-FFF2-40B4-BE49-F238E27FC236}">
                <a16:creationId xmlns:a16="http://schemas.microsoft.com/office/drawing/2014/main" xmlns="" id="{43C6E656-E834-44A0-9C5C-38EF6E0A51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408" y="3993628"/>
            <a:ext cx="2991620" cy="2100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Дайвинг в Тайланде: туры и стоимость">
            <a:extLst>
              <a:ext uri="{FF2B5EF4-FFF2-40B4-BE49-F238E27FC236}">
                <a16:creationId xmlns:a16="http://schemas.microsoft.com/office/drawing/2014/main" xmlns="" id="{6B499C07-EA3E-49B1-B2CC-5959EEC9D1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3218" y="1859349"/>
            <a:ext cx="3100570" cy="2134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106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02C4D0-F7DC-4702-9058-84DAE11B5A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Карское море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08779BB-3A2C-42E2-A987-870B3CAD67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32742" y="591157"/>
            <a:ext cx="5486400" cy="1065360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Единственное, море может заинтересовать туристов-инвесторов, т. к. на этом море располагается множество нефтедобывающих станций.</a:t>
            </a:r>
          </a:p>
        </p:txBody>
      </p:sp>
      <p:pic>
        <p:nvPicPr>
          <p:cNvPr id="4098" name="Picture 2" descr="Берег Карского моря ежегодно отступает на несколько метров - РИА ...">
            <a:extLst>
              <a:ext uri="{FF2B5EF4-FFF2-40B4-BE49-F238E27FC236}">
                <a16:creationId xmlns:a16="http://schemas.microsoft.com/office/drawing/2014/main" xmlns="" id="{74FD8FD5-D594-4212-8691-BC14D4BD88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05178"/>
            <a:ext cx="4286250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Роснефть&quot; возобновляет бурение в Карском море, прекращенное с ...">
            <a:extLst>
              <a:ext uri="{FF2B5EF4-FFF2-40B4-BE49-F238E27FC236}">
                <a16:creationId xmlns:a16="http://schemas.microsoft.com/office/drawing/2014/main" xmlns="" id="{E14780AA-6799-4E06-9F55-F0A994243B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323" y="1805179"/>
            <a:ext cx="1998677" cy="1623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Самая протяженная скважина в мире">
            <a:extLst>
              <a:ext uri="{FF2B5EF4-FFF2-40B4-BE49-F238E27FC236}">
                <a16:creationId xmlns:a16="http://schemas.microsoft.com/office/drawing/2014/main" xmlns="" id="{B33704D8-8EEE-4134-B7D4-FAD8CF5A8D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323" y="3429000"/>
            <a:ext cx="1998677" cy="1614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49183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A5B4FA9-3C1B-431D-8875-911FFF3A1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Остров </a:t>
            </a:r>
            <a:br>
              <a:rPr lang="ru-RU" b="1" dirty="0"/>
            </a:br>
            <a:r>
              <a:rPr lang="ru-RU" b="1" dirty="0"/>
              <a:t>Новая Земля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70BCA8C-C240-4530-8594-E86525DB0E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1072" y="2751631"/>
            <a:ext cx="6309161" cy="5120640"/>
          </a:xfrm>
        </p:spPr>
        <p:txBody>
          <a:bodyPr/>
          <a:lstStyle/>
          <a:p>
            <a:r>
              <a:rPr lang="ru-RU" dirty="0"/>
              <a:t> Архипелаг в Северном Ледовитом океане между Баренцевым и Карским морями, входит в Архангельскую область России в качестве административного района Новая Земля и, в рамках местного самоуправления, в статусе городского округа Новая Земля.</a:t>
            </a:r>
          </a:p>
        </p:txBody>
      </p:sp>
      <p:pic>
        <p:nvPicPr>
          <p:cNvPr id="5122" name="Picture 2" descr="Новая Земля — Википедия">
            <a:extLst>
              <a:ext uri="{FF2B5EF4-FFF2-40B4-BE49-F238E27FC236}">
                <a16:creationId xmlns:a16="http://schemas.microsoft.com/office/drawing/2014/main" xmlns="" id="{4FD46D3C-AD10-4DF2-AC88-C4DA26C71A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571" y="1165719"/>
            <a:ext cx="2271886" cy="317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В ВМФ сообщили, что Новая Земля восстановилась после ядерных ...">
            <a:extLst>
              <a:ext uri="{FF2B5EF4-FFF2-40B4-BE49-F238E27FC236}">
                <a16:creationId xmlns:a16="http://schemas.microsoft.com/office/drawing/2014/main" xmlns="" id="{2AF0A8EB-70D5-4E72-8E9B-2D0239138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456" y="1165719"/>
            <a:ext cx="3979285" cy="317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14411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C45D98C-C8BC-427C-8B6D-147898C42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689" y="1123838"/>
            <a:ext cx="2478010" cy="4601183"/>
          </a:xfrm>
        </p:spPr>
        <p:txBody>
          <a:bodyPr/>
          <a:lstStyle/>
          <a:p>
            <a:r>
              <a:rPr lang="ru-RU" b="1" dirty="0"/>
              <a:t>Море Лаптевых</a:t>
            </a:r>
          </a:p>
        </p:txBody>
      </p:sp>
      <p:pic>
        <p:nvPicPr>
          <p:cNvPr id="6146" name="Picture 2" descr="Море Лаптевых — Интернет-энциклопедии Красноярского края">
            <a:extLst>
              <a:ext uri="{FF2B5EF4-FFF2-40B4-BE49-F238E27FC236}">
                <a16:creationId xmlns:a16="http://schemas.microsoft.com/office/drawing/2014/main" xmlns="" id="{A5906B9B-AF02-4789-97D6-FA21FA5B58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750" y="864109"/>
            <a:ext cx="2001824" cy="190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Море Лаптевых | Это Сибирь! | Яндекс Дзен">
            <a:extLst>
              <a:ext uri="{FF2B5EF4-FFF2-40B4-BE49-F238E27FC236}">
                <a16:creationId xmlns:a16="http://schemas.microsoft.com/office/drawing/2014/main" xmlns="" id="{4319A211-991D-49DF-BBEA-8ADA177D04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8296" y="864109"/>
            <a:ext cx="2115722" cy="1913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Море Лаптевых: описание и характеристика, острова и карта ...">
            <a:extLst>
              <a:ext uri="{FF2B5EF4-FFF2-40B4-BE49-F238E27FC236}">
                <a16:creationId xmlns:a16="http://schemas.microsoft.com/office/drawing/2014/main" xmlns="" id="{B82C4904-0877-4E39-BD1D-36AF006201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2573" y="3988177"/>
            <a:ext cx="2115722" cy="1913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DDD0D8F-994E-4DAA-968A-C29AB2DC35E4}"/>
              </a:ext>
            </a:extLst>
          </p:cNvPr>
          <p:cNvSpPr txBox="1"/>
          <p:nvPr/>
        </p:nvSpPr>
        <p:spPr>
          <a:xfrm>
            <a:off x="6728295" y="3988177"/>
            <a:ext cx="2115722" cy="28469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600" dirty="0"/>
              <a:t>Названо в честь российских полярных исследователей — двоюродных братьев Дмитрия и Харитона Лаптевых, до 1935 года носило имя Норденшельда.</a:t>
            </a:r>
          </a:p>
          <a:p>
            <a:endParaRPr lang="ru-RU" sz="300" dirty="0"/>
          </a:p>
          <a:p>
            <a:endParaRPr lang="ru-RU" sz="1600" dirty="0" smtClean="0"/>
          </a:p>
          <a:p>
            <a:endParaRPr lang="ru-RU"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6D52933-ECE2-44A3-B814-BCAF30394CF5}"/>
              </a:ext>
            </a:extLst>
          </p:cNvPr>
          <p:cNvSpPr txBox="1"/>
          <p:nvPr/>
        </p:nvSpPr>
        <p:spPr>
          <a:xfrm>
            <a:off x="2610750" y="3980289"/>
            <a:ext cx="2001824" cy="28777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600" dirty="0"/>
              <a:t>Новосибирский острова — принадлежащий России архипелаг в Северном Ледовитом океане между Морем Лаптевых и Восточно-Сибирским морем</a:t>
            </a:r>
            <a:r>
              <a:rPr lang="ru-RU" sz="1600" dirty="0" smtClean="0"/>
              <a:t>.</a:t>
            </a:r>
            <a:endParaRPr lang="ru-RU" sz="5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13DE194-0584-4E97-B0F1-D407C8602DB2}"/>
              </a:ext>
            </a:extLst>
          </p:cNvPr>
          <p:cNvSpPr txBox="1"/>
          <p:nvPr/>
        </p:nvSpPr>
        <p:spPr>
          <a:xfrm>
            <a:off x="4612573" y="864109"/>
            <a:ext cx="2115723" cy="1877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dirty="0"/>
          </a:p>
          <a:p>
            <a:r>
              <a:rPr lang="ru-RU" dirty="0" smtClean="0"/>
              <a:t>Море </a:t>
            </a:r>
            <a:r>
              <a:rPr lang="ru-RU" dirty="0"/>
              <a:t>Лаптевых-окраинное море Северного Ледовитого океана.</a:t>
            </a:r>
          </a:p>
          <a:p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3870242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3FBC71B-0B40-4B0D-BFE1-36344933B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688" y="1123838"/>
            <a:ext cx="2345693" cy="4601183"/>
          </a:xfrm>
        </p:spPr>
        <p:txBody>
          <a:bodyPr/>
          <a:lstStyle/>
          <a:p>
            <a:r>
              <a:rPr lang="ru-RU" b="1" dirty="0"/>
              <a:t>Чукотское море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7910394-18D1-4CD0-A1C4-FDF9CD2D63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1073" y="3164700"/>
            <a:ext cx="5486400" cy="5120640"/>
          </a:xfrm>
        </p:spPr>
        <p:txBody>
          <a:bodyPr/>
          <a:lstStyle/>
          <a:p>
            <a:r>
              <a:rPr lang="ru-RU" dirty="0"/>
              <a:t>Чукотское море - окраинное море Северного Ледовитого океана, расположено между Чукоткой и Аляской.</a:t>
            </a:r>
          </a:p>
        </p:txBody>
      </p:sp>
      <p:pic>
        <p:nvPicPr>
          <p:cNvPr id="7170" name="Picture 2" descr="Глубина и площадь Чукотского моря">
            <a:extLst>
              <a:ext uri="{FF2B5EF4-FFF2-40B4-BE49-F238E27FC236}">
                <a16:creationId xmlns:a16="http://schemas.microsoft.com/office/drawing/2014/main" xmlns="" id="{0A5C2ED7-F4C6-45EA-8F01-47792FD0FC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761" y="1077307"/>
            <a:ext cx="6192982" cy="4174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50870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B948359-6EF2-4364-BCF4-73EC925F94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Остров Врангеля и Чукотка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ADA2D81-0A0F-4CFE-9AB3-E20904D328B9}"/>
              </a:ext>
            </a:extLst>
          </p:cNvPr>
          <p:cNvSpPr txBox="1"/>
          <p:nvPr/>
        </p:nvSpPr>
        <p:spPr>
          <a:xfrm>
            <a:off x="2851265" y="755009"/>
            <a:ext cx="2839074" cy="175432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Кочергино. Это небольшое поселение чукчей-оленеводов, которое отделено от Эвгекинота заливом Креста</a:t>
            </a:r>
          </a:p>
        </p:txBody>
      </p:sp>
      <p:pic>
        <p:nvPicPr>
          <p:cNvPr id="8194" name="Picture 2" descr="Остров Врангеля">
            <a:extLst>
              <a:ext uri="{FF2B5EF4-FFF2-40B4-BE49-F238E27FC236}">
                <a16:creationId xmlns:a16="http://schemas.microsoft.com/office/drawing/2014/main" xmlns="" id="{74B08D6A-2F16-4D53-B5E2-32AF4DBE73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339" y="399344"/>
            <a:ext cx="3137778" cy="274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D1A1923-1004-4EC3-996F-6A612877BE1B}"/>
              </a:ext>
            </a:extLst>
          </p:cNvPr>
          <p:cNvSpPr txBox="1"/>
          <p:nvPr/>
        </p:nvSpPr>
        <p:spPr>
          <a:xfrm>
            <a:off x="6101542" y="3970250"/>
            <a:ext cx="2600339" cy="175432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Китовая аллея на острове Итыгран — археологический объект XIV века.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8196" name="Picture 4" descr="Китовая аллея - Достояние планеты">
            <a:extLst>
              <a:ext uri="{FF2B5EF4-FFF2-40B4-BE49-F238E27FC236}">
                <a16:creationId xmlns:a16="http://schemas.microsoft.com/office/drawing/2014/main" xmlns="" id="{ABEAA912-AF3C-4CE0-B631-080FFBEC6B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265" y="3313978"/>
            <a:ext cx="3250277" cy="284098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40577682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676490" y="350798"/>
            <a:ext cx="6168251" cy="14115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Источники информации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2576945" y="2020824"/>
            <a:ext cx="6209607" cy="3972652"/>
          </a:xfrm>
        </p:spPr>
        <p:txBody>
          <a:bodyPr/>
          <a:lstStyle/>
          <a:p>
            <a:pPr marL="342900" indent="-342900">
              <a:buFont typeface="Arial" pitchFamily="34" charset="0"/>
              <a:buChar char="•"/>
            </a:pPr>
            <a:r>
              <a:rPr lang="ru-RU" dirty="0"/>
              <a:t>Пятунин В.Б., </a:t>
            </a:r>
            <a:r>
              <a:rPr lang="ru-RU" dirty="0" err="1"/>
              <a:t>Таможняя</a:t>
            </a:r>
            <a:r>
              <a:rPr lang="ru-RU" dirty="0"/>
              <a:t> Е.А., Дронов В.П. География </a:t>
            </a:r>
            <a:r>
              <a:rPr lang="ru-RU" dirty="0" smtClean="0"/>
              <a:t>9 </a:t>
            </a:r>
            <a:r>
              <a:rPr lang="ru-RU" dirty="0"/>
              <a:t>класс. М., «</a:t>
            </a:r>
            <a:r>
              <a:rPr lang="ru-RU" dirty="0" err="1"/>
              <a:t>Вентана</a:t>
            </a:r>
            <a:r>
              <a:rPr lang="ru-RU" dirty="0"/>
              <a:t>-Граф», 2018 г</a:t>
            </a:r>
            <a:r>
              <a:rPr lang="ru-RU" dirty="0" smtClean="0"/>
              <a:t>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dirty="0">
                <a:hlinkClick r:id="rId2"/>
              </a:rPr>
              <a:t>https://yandex.ru/images/?</a:t>
            </a:r>
            <a:r>
              <a:rPr lang="en-US" dirty="0" smtClean="0">
                <a:hlinkClick r:id="rId2"/>
              </a:rPr>
              <a:t>utm_source=main_stripe_big</a:t>
            </a:r>
            <a:endParaRPr lang="ru-RU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US" dirty="0"/>
              <a:t>https://ru.wikipedia.org/wiki/</a:t>
            </a:r>
            <a:r>
              <a:rPr lang="ru-RU" dirty="0"/>
              <a:t>Арктика</a:t>
            </a:r>
          </a:p>
        </p:txBody>
      </p:sp>
    </p:spTree>
    <p:extLst>
      <p:ext uri="{BB962C8B-B14F-4D97-AF65-F5344CB8AC3E}">
        <p14:creationId xmlns:p14="http://schemas.microsoft.com/office/powerpoint/2010/main" val="4210805235"/>
      </p:ext>
    </p:extLst>
  </p:cSld>
  <p:clrMapOvr>
    <a:masterClrMapping/>
  </p:clrMapOvr>
</p:sld>
</file>

<file path=ppt/theme/theme1.xml><?xml version="1.0" encoding="utf-8"?>
<a:theme xmlns:a="http://schemas.openxmlformats.org/drawingml/2006/main" name="Рамка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TM03457475[[fn=Рамка]]</Template>
  <TotalTime>74</TotalTime>
  <Words>119</Words>
  <Application>Microsoft Office PowerPoint</Application>
  <PresentationFormat>Экран (4:3)</PresentationFormat>
  <Paragraphs>23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Рамка</vt:lpstr>
      <vt:lpstr>ТУР ПО  АРКТИЧЕСКИМ МОРЯМ РОССИИ</vt:lpstr>
      <vt:lpstr>Презентация PowerPoint</vt:lpstr>
      <vt:lpstr>Баренцево море</vt:lpstr>
      <vt:lpstr>Карское море</vt:lpstr>
      <vt:lpstr>Остров  Новая Земля</vt:lpstr>
      <vt:lpstr>Море Лаптевых</vt:lpstr>
      <vt:lpstr>Чукотское море</vt:lpstr>
      <vt:lpstr>Остров Врангеля и Чукотка</vt:lpstr>
      <vt:lpstr>Источники информации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ТУР ПО  АРКТИЧЕСКИМ МОРЯМ</dc:title>
  <dc:creator>Илья Lenin</dc:creator>
  <cp:lastModifiedBy>Пользователь Windows</cp:lastModifiedBy>
  <cp:revision>9</cp:revision>
  <dcterms:created xsi:type="dcterms:W3CDTF">2020-04-10T15:57:50Z</dcterms:created>
  <dcterms:modified xsi:type="dcterms:W3CDTF">2020-08-15T09:25:05Z</dcterms:modified>
</cp:coreProperties>
</file>