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0B2D7-F9EC-4489-9301-3D5313804F7F}" type="datetimeFigureOut">
              <a:rPr lang="ru-RU" smtClean="0"/>
              <a:t>15.08.2020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6E3B6F7-4C42-40D9-96F9-3DE1A1B93F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0;&#1072;&#1088;&#1077;&#1083;&#1080;&#1103;" TargetMode="External"/><Relationship Id="rId2" Type="http://schemas.openxmlformats.org/officeDocument/2006/relationships/hyperlink" Target="https://yandex.ru/images/?utm_source=main_stripe_bi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6929454" cy="194421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Туристический маршрут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по Карелии</a:t>
            </a:r>
            <a:endParaRPr lang="ru-RU" sz="4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8880"/>
            <a:ext cx="689423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9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1824" y="188640"/>
            <a:ext cx="8208912" cy="223224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Карелия расположена в Северной Европе, в северо-западной части России, омывается Белым морем на северо-востоке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рельеф республики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холмистая равнина, переходящая на западе в Западно-Карельскую возвышенность. Ледник, отступая на север, сильно изменил рельеф Карелии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во множестве моренные гряды,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камы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озёрные котловины.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672408" cy="466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95920"/>
            <a:ext cx="432048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30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914628"/>
          </a:xfrm>
        </p:spPr>
        <p:txBody>
          <a:bodyPr/>
          <a:lstStyle/>
          <a:p>
            <a:r>
              <a:rPr lang="ru-RU" sz="3200" b="1" dirty="0"/>
              <a:t>Чудо-остров деревянного зодчества Кижи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7584" y="2132857"/>
            <a:ext cx="7776864" cy="1440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Здесь возвышаются купола самых узнаваемых примеров деревянного зодчества Карелии. Это ансамбль </a:t>
            </a:r>
            <a:r>
              <a:rPr lang="ru-RU" sz="1600" dirty="0" err="1"/>
              <a:t>Спасо</a:t>
            </a:r>
            <a:r>
              <a:rPr lang="ru-RU" sz="1600" dirty="0"/>
              <a:t>-Преображенского собора, в который входят Покровская и Преображенская церкви и колокольня. Символ Карелии был построен без единого гвоздя. Остров – территория музея-заповедника под открытым небом, пройдя маршрут, по которому, вы также увидите карельские деревянные крестьянские дома, часовню, бытовые постройки.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1008"/>
            <a:ext cx="4896544" cy="3262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50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132856"/>
            <a:ext cx="8208911" cy="1440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Одна из главных святынь русского севера – это Валаамский </a:t>
            </a:r>
            <a:r>
              <a:rPr lang="ru-RU" sz="1600" dirty="0" err="1"/>
              <a:t>Спасо</a:t>
            </a:r>
            <a:r>
              <a:rPr lang="ru-RU" sz="1600" dirty="0"/>
              <a:t>-Преображенский мужской монастырь на острове Валаам. Шумные волны севера Ладожского озера контрастируют с тишиной и гармонией святой земли, добраться до которой можно из города Сортавала. Паломник вы или турист – Валаам гостеприимен к каждому, кто причаливает к скалистому берегу острова.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Остров Валаам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73016"/>
            <a:ext cx="4248472" cy="318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4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2132856"/>
            <a:ext cx="8208912" cy="15103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Соловки относятся к Архангельской области, но </a:t>
            </a:r>
            <a:r>
              <a:rPr lang="ru-RU" sz="1600" dirty="0" smtClean="0"/>
              <a:t>туристы, путешествующие </a:t>
            </a:r>
            <a:r>
              <a:rPr lang="ru-RU" sz="1600" dirty="0"/>
              <a:t>самостоятельно, предпочитают отправляться именно из Карелии в это удивительное </a:t>
            </a:r>
            <a:r>
              <a:rPr lang="ru-RU" sz="1600" dirty="0" smtClean="0"/>
              <a:t>место. </a:t>
            </a:r>
            <a:r>
              <a:rPr lang="ru-RU" sz="1600" dirty="0"/>
              <a:t>Среди </a:t>
            </a:r>
            <a:r>
              <a:rPr lang="ru-RU" sz="1600" dirty="0" smtClean="0"/>
              <a:t>северной </a:t>
            </a:r>
            <a:r>
              <a:rPr lang="ru-RU" sz="1600" dirty="0"/>
              <a:t>природы стоит Соловецкий </a:t>
            </a:r>
            <a:r>
              <a:rPr lang="ru-RU" sz="1600" dirty="0" err="1"/>
              <a:t>Спасо</a:t>
            </a:r>
            <a:r>
              <a:rPr lang="ru-RU" sz="1600" dirty="0"/>
              <a:t>-Преображенский монастырь XV века. Великое прошлое сохранения и распространения православной веры переплелось с мрачными 30-ми годами XX века, когда здесь создали лагерь для заключенных. Помимо ныне действующего монастыря интересно совершить </a:t>
            </a:r>
            <a:r>
              <a:rPr lang="ru-RU" sz="1600" dirty="0" smtClean="0"/>
              <a:t>водную прогулку </a:t>
            </a:r>
            <a:r>
              <a:rPr lang="ru-RU" sz="1600" dirty="0"/>
              <a:t>вокруг маленьких островов архипелага.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Соловецкие острова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91826"/>
            <a:ext cx="4392488" cy="292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57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132856"/>
            <a:ext cx="8049217" cy="2304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Когда-то в </a:t>
            </a:r>
            <a:r>
              <a:rPr lang="ru-RU" sz="1600" dirty="0" err="1"/>
              <a:t>Рускеале</a:t>
            </a:r>
            <a:r>
              <a:rPr lang="ru-RU" sz="1600" dirty="0"/>
              <a:t> добывали мрамор, а сейчас вдоль берега глубокого карьера, заполненного водой, ходят туристы. Горный парк «</a:t>
            </a:r>
            <a:r>
              <a:rPr lang="ru-RU" sz="1600" dirty="0" err="1"/>
              <a:t>Рускеала</a:t>
            </a:r>
            <a:r>
              <a:rPr lang="ru-RU" sz="1600" dirty="0"/>
              <a:t>» гармонично вписался в северный ландшафт, теперь сложно представить поездку в Карелию без </a:t>
            </a:r>
            <a:r>
              <a:rPr lang="ru-RU" sz="1600" dirty="0" err="1"/>
              <a:t>Рускеальского</a:t>
            </a:r>
            <a:r>
              <a:rPr lang="ru-RU" sz="1600" dirty="0"/>
              <a:t> каньона. Здесь интересно в любое время года, при дневном свете и в лучах разноцветной подсветки. Летом по переливающейся глади воды не спеша плавают лодки, заглянуть в гроты и получить незабываемые впечатления возможно только таким образом. Зимой, когда образуется толстый слой льда, можно пройтись по каньону пешком. Интересно спуститься в бывшие каменоломни, пролететь над каньоном на «</a:t>
            </a:r>
            <a:r>
              <a:rPr lang="ru-RU" sz="1600" dirty="0" err="1"/>
              <a:t>тарзанке</a:t>
            </a:r>
            <a:r>
              <a:rPr lang="ru-RU" sz="1600" dirty="0"/>
              <a:t>» – развлечения предусмотрены для всех.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04855" cy="864096"/>
          </a:xfrm>
        </p:spPr>
        <p:txBody>
          <a:bodyPr/>
          <a:lstStyle/>
          <a:p>
            <a:r>
              <a:rPr lang="ru-RU" sz="3600" b="1" dirty="0" err="1"/>
              <a:t>Рускеальский</a:t>
            </a:r>
            <a:r>
              <a:rPr lang="ru-RU" sz="3600" b="1" dirty="0"/>
              <a:t> мраморный каньон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79632"/>
            <a:ext cx="3749758" cy="244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09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132856"/>
            <a:ext cx="8208912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Несколько лет назад на границе с Финляндией был образован национальный парк «</a:t>
            </a:r>
            <a:r>
              <a:rPr lang="ru-RU" sz="1600" dirty="0" err="1"/>
              <a:t>Калевальский</a:t>
            </a:r>
            <a:r>
              <a:rPr lang="ru-RU" sz="1600" dirty="0"/>
              <a:t>». В него вошли сотни озер, густые северные леса, колоритные карельские деревни. Животный и растительный мир является богатством Карелии, поэтому на территории введен запрет на охоту, сетевую рыбную ловлю, передвижение вне разработанных пешеходных и автомобильных маршрутов. Для туристов созданы площадки для установки палаток, так что в парке можно провести несколько дней среди первобытной природы.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70156"/>
            <a:ext cx="8064896" cy="1054250"/>
          </a:xfrm>
        </p:spPr>
        <p:txBody>
          <a:bodyPr/>
          <a:lstStyle/>
          <a:p>
            <a:r>
              <a:rPr lang="ru-RU" sz="4000" b="1" dirty="0"/>
              <a:t>Национальный парк </a:t>
            </a:r>
            <a:r>
              <a:rPr lang="ru-RU" sz="4000" b="1" dirty="0" err="1"/>
              <a:t>Калевальский</a:t>
            </a:r>
            <a:endParaRPr lang="ru-RU" sz="4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89040"/>
            <a:ext cx="3814352" cy="286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67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https://yandex.ru/images/?</a:t>
            </a:r>
            <a:r>
              <a:rPr lang="en-US" dirty="0" smtClean="0">
                <a:hlinkClick r:id="rId2"/>
              </a:rPr>
              <a:t>utm_source=main_stripe_big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https://ru.wikipedia.org/wiki/</a:t>
            </a:r>
            <a:r>
              <a:rPr lang="ru-RU" dirty="0" smtClean="0">
                <a:hlinkClick r:id="rId3"/>
              </a:rPr>
              <a:t>Карелия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70156"/>
            <a:ext cx="8784976" cy="1054250"/>
          </a:xfrm>
        </p:spPr>
        <p:txBody>
          <a:bodyPr/>
          <a:lstStyle/>
          <a:p>
            <a:r>
              <a:rPr lang="ru-RU" b="1" dirty="0" smtClean="0"/>
              <a:t>Источники информации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8557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62518"/>
            <a:ext cx="6348899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39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140</TotalTime>
  <Words>451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Твердый переплет</vt:lpstr>
      <vt:lpstr>Туристический маршрут  по Карелии</vt:lpstr>
      <vt:lpstr>Презентация PowerPoint</vt:lpstr>
      <vt:lpstr>Чудо-остров деревянного зодчества Кижи</vt:lpstr>
      <vt:lpstr>Остров Валаам</vt:lpstr>
      <vt:lpstr>Соловецкие острова</vt:lpstr>
      <vt:lpstr>Рускеальский мраморный каньон</vt:lpstr>
      <vt:lpstr>Национальный парк Калевальский</vt:lpstr>
      <vt:lpstr>Источники информации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Туристический маршрут по Карелии.</dc:title>
  <dc:creator>Люсины</dc:creator>
  <cp:lastModifiedBy>Пользователь Windows</cp:lastModifiedBy>
  <cp:revision>10</cp:revision>
  <dcterms:created xsi:type="dcterms:W3CDTF">2020-01-31T19:16:50Z</dcterms:created>
  <dcterms:modified xsi:type="dcterms:W3CDTF">2020-08-15T10:06:23Z</dcterms:modified>
</cp:coreProperties>
</file>