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75" r:id="rId3"/>
    <p:sldId id="257" r:id="rId4"/>
    <p:sldId id="258" r:id="rId5"/>
    <p:sldId id="259" r:id="rId6"/>
    <p:sldId id="260" r:id="rId7"/>
    <p:sldId id="261" r:id="rId8"/>
    <p:sldId id="262" r:id="rId9"/>
    <p:sldId id="263" r:id="rId10"/>
    <p:sldId id="264" r:id="rId11"/>
    <p:sldId id="266" r:id="rId12"/>
    <p:sldId id="267" r:id="rId13"/>
    <p:sldId id="268" r:id="rId14"/>
    <p:sldId id="269" r:id="rId15"/>
    <p:sldId id="270" r:id="rId16"/>
    <p:sldId id="265" r:id="rId17"/>
    <p:sldId id="271" r:id="rId18"/>
    <p:sldId id="273" r:id="rId19"/>
    <p:sldId id="276"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1620"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15" name="Date Placeholder 14"/>
          <p:cNvSpPr>
            <a:spLocks noGrp="1"/>
          </p:cNvSpPr>
          <p:nvPr>
            <p:ph type="dt" sz="half" idx="10"/>
          </p:nvPr>
        </p:nvSpPr>
        <p:spPr/>
        <p:txBody>
          <a:bodyPr/>
          <a:lstStyle/>
          <a:p>
            <a:fld id="{0118C8C9-E664-4D6B-A76E-8962FBAC4F34}" type="datetimeFigureOut">
              <a:rPr lang="ru-RU" smtClean="0"/>
              <a:t>15.08.2020</a:t>
            </a:fld>
            <a:endParaRPr lang="ru-RU"/>
          </a:p>
        </p:txBody>
      </p:sp>
      <p:sp>
        <p:nvSpPr>
          <p:cNvPr id="16" name="Slide Number Placeholder 15"/>
          <p:cNvSpPr>
            <a:spLocks noGrp="1"/>
          </p:cNvSpPr>
          <p:nvPr>
            <p:ph type="sldNum" sz="quarter" idx="11"/>
          </p:nvPr>
        </p:nvSpPr>
        <p:spPr/>
        <p:txBody>
          <a:bodyPr/>
          <a:lstStyle/>
          <a:p>
            <a:fld id="{FE9AA6DD-3E00-41D0-B312-3B32B5D35C1F}"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0118C8C9-E664-4D6B-A76E-8962FBAC4F34}" type="datetimeFigureOut">
              <a:rPr lang="ru-RU" smtClean="0"/>
              <a:t>15.08.2020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9AA6DD-3E00-41D0-B312-3B32B5D35C1F}"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0118C8C9-E664-4D6B-A76E-8962FBAC4F34}" type="datetimeFigureOut">
              <a:rPr lang="ru-RU" smtClean="0"/>
              <a:t>15.08.2020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E9AA6DD-3E00-41D0-B312-3B32B5D35C1F}"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3" name="Title 12"/>
          <p:cNvSpPr>
            <a:spLocks noGrp="1"/>
          </p:cNvSpPr>
          <p:nvPr>
            <p:ph type="title"/>
          </p:nvPr>
        </p:nvSpPr>
        <p:spPr/>
        <p:txBody>
          <a:bodyPr/>
          <a:lstStyle/>
          <a:p>
            <a:r>
              <a:rPr lang="ru-RU" smtClean="0"/>
              <a:t>Образец заголовка</a:t>
            </a:r>
            <a:endParaRPr lang="en-US"/>
          </a:p>
        </p:txBody>
      </p:sp>
      <p:sp>
        <p:nvSpPr>
          <p:cNvPr id="14" name="Date Placeholder 13"/>
          <p:cNvSpPr>
            <a:spLocks noGrp="1"/>
          </p:cNvSpPr>
          <p:nvPr>
            <p:ph type="dt" sz="half" idx="10"/>
          </p:nvPr>
        </p:nvSpPr>
        <p:spPr/>
        <p:txBody>
          <a:bodyPr/>
          <a:lstStyle/>
          <a:p>
            <a:fld id="{0118C8C9-E664-4D6B-A76E-8962FBAC4F34}" type="datetimeFigureOut">
              <a:rPr lang="ru-RU" smtClean="0"/>
              <a:t>15.08.2020</a:t>
            </a:fld>
            <a:endParaRPr lang="ru-RU"/>
          </a:p>
        </p:txBody>
      </p:sp>
      <p:sp>
        <p:nvSpPr>
          <p:cNvPr id="15" name="Slide Number Placeholder 14"/>
          <p:cNvSpPr>
            <a:spLocks noGrp="1"/>
          </p:cNvSpPr>
          <p:nvPr>
            <p:ph type="sldNum" sz="quarter" idx="11"/>
          </p:nvPr>
        </p:nvSpPr>
        <p:spPr/>
        <p:txBody>
          <a:bodyPr/>
          <a:lstStyle/>
          <a:p>
            <a:fld id="{FE9AA6DD-3E00-41D0-B312-3B32B5D35C1F}" type="slidenum">
              <a:rPr lang="ru-RU" smtClean="0"/>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2" name="Date Placeholder 11"/>
          <p:cNvSpPr>
            <a:spLocks noGrp="1"/>
          </p:cNvSpPr>
          <p:nvPr>
            <p:ph type="dt" sz="half" idx="10"/>
          </p:nvPr>
        </p:nvSpPr>
        <p:spPr/>
        <p:txBody>
          <a:bodyPr/>
          <a:lstStyle/>
          <a:p>
            <a:fld id="{0118C8C9-E664-4D6B-A76E-8962FBAC4F34}" type="datetimeFigureOut">
              <a:rPr lang="ru-RU" smtClean="0"/>
              <a:t>15.08.2020</a:t>
            </a:fld>
            <a:endParaRPr lang="ru-RU"/>
          </a:p>
        </p:txBody>
      </p:sp>
      <p:sp>
        <p:nvSpPr>
          <p:cNvPr id="13" name="Slide Number Placeholder 12"/>
          <p:cNvSpPr>
            <a:spLocks noGrp="1"/>
          </p:cNvSpPr>
          <p:nvPr>
            <p:ph type="sldNum" sz="quarter" idx="11"/>
          </p:nvPr>
        </p:nvSpPr>
        <p:spPr/>
        <p:txBody>
          <a:bodyPr/>
          <a:lstStyle/>
          <a:p>
            <a:fld id="{FE9AA6DD-3E00-41D0-B312-3B32B5D35C1F}" type="slidenum">
              <a:rPr lang="ru-RU" smtClean="0"/>
              <a:t>‹#›</a:t>
            </a:fld>
            <a:endParaRPr lang="ru-RU"/>
          </a:p>
        </p:txBody>
      </p:sp>
      <p:sp>
        <p:nvSpPr>
          <p:cNvPr id="14" name="Footer Placeholder 13"/>
          <p:cNvSpPr>
            <a:spLocks noGrp="1"/>
          </p:cNvSpPr>
          <p:nvPr>
            <p:ph type="ftr" sz="quarter" idx="12"/>
          </p:nvPr>
        </p:nvSpPr>
        <p:spPr/>
        <p:txBody>
          <a:bodyPr/>
          <a:lstStyle/>
          <a:p>
            <a:endParaRPr lang="ru-RU"/>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ru-RU" smtClean="0"/>
              <a:t>Образец заголовка</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0118C8C9-E664-4D6B-A76E-8962FBAC4F34}" type="datetimeFigureOut">
              <a:rPr lang="ru-RU" smtClean="0"/>
              <a:t>15.08.2020</a:t>
            </a:fld>
            <a:endParaRPr lang="ru-RU"/>
          </a:p>
        </p:txBody>
      </p:sp>
      <p:sp>
        <p:nvSpPr>
          <p:cNvPr id="9" name="Slide Number Placeholder 8"/>
          <p:cNvSpPr>
            <a:spLocks noGrp="1"/>
          </p:cNvSpPr>
          <p:nvPr>
            <p:ph type="sldNum" sz="quarter" idx="11"/>
          </p:nvPr>
        </p:nvSpPr>
        <p:spPr/>
        <p:txBody>
          <a:bodyPr/>
          <a:lstStyle/>
          <a:p>
            <a:fld id="{FE9AA6DD-3E00-41D0-B312-3B32B5D35C1F}" type="slidenum">
              <a:rPr lang="ru-RU" smtClean="0"/>
              <a:t>‹#›</a:t>
            </a:fld>
            <a:endParaRPr lang="ru-RU"/>
          </a:p>
        </p:txBody>
      </p:sp>
      <p:sp>
        <p:nvSpPr>
          <p:cNvPr id="10" name="Footer Placeholder 9"/>
          <p:cNvSpPr>
            <a:spLocks noGrp="1"/>
          </p:cNvSpPr>
          <p:nvPr>
            <p:ph type="ftr" sz="quarter" idx="12"/>
          </p:nvPr>
        </p:nvSpPr>
        <p:spPr/>
        <p:txBody>
          <a:bodyPr/>
          <a:lstStyle/>
          <a:p>
            <a:endParaRPr lang="ru-RU"/>
          </a:p>
        </p:txBody>
      </p:sp>
      <p:sp>
        <p:nvSpPr>
          <p:cNvPr id="11" name="Title 10"/>
          <p:cNvSpPr>
            <a:spLocks noGrp="1"/>
          </p:cNvSpPr>
          <p:nvPr>
            <p:ph type="title"/>
          </p:nvPr>
        </p:nvSpPr>
        <p:spPr/>
        <p:txBody>
          <a:bodyPr/>
          <a:lstStyle/>
          <a:p>
            <a:r>
              <a:rPr lang="ru-RU" smtClean="0"/>
              <a:t>Образец заголовка</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ru-RU" smtClean="0"/>
              <a:t>Образец заголовка</a:t>
            </a:r>
            <a:endParaRPr lang="en-US" dirty="0"/>
          </a:p>
        </p:txBody>
      </p:sp>
      <p:sp>
        <p:nvSpPr>
          <p:cNvPr id="14" name="Date Placeholder 13"/>
          <p:cNvSpPr>
            <a:spLocks noGrp="1"/>
          </p:cNvSpPr>
          <p:nvPr>
            <p:ph type="dt" sz="half" idx="10"/>
          </p:nvPr>
        </p:nvSpPr>
        <p:spPr/>
        <p:txBody>
          <a:bodyPr/>
          <a:lstStyle/>
          <a:p>
            <a:fld id="{0118C8C9-E664-4D6B-A76E-8962FBAC4F34}" type="datetimeFigureOut">
              <a:rPr lang="ru-RU" smtClean="0"/>
              <a:t>15.08.2020</a:t>
            </a:fld>
            <a:endParaRPr lang="ru-RU"/>
          </a:p>
        </p:txBody>
      </p:sp>
      <p:sp>
        <p:nvSpPr>
          <p:cNvPr id="15" name="Slide Number Placeholder 14"/>
          <p:cNvSpPr>
            <a:spLocks noGrp="1"/>
          </p:cNvSpPr>
          <p:nvPr>
            <p:ph type="sldNum" sz="quarter" idx="11"/>
          </p:nvPr>
        </p:nvSpPr>
        <p:spPr/>
        <p:txBody>
          <a:bodyPr/>
          <a:lstStyle/>
          <a:p>
            <a:fld id="{FE9AA6DD-3E00-41D0-B312-3B32B5D35C1F}" type="slidenum">
              <a:rPr lang="ru-RU" smtClean="0"/>
              <a:t>‹#›</a:t>
            </a:fld>
            <a:endParaRPr lang="ru-RU"/>
          </a:p>
        </p:txBody>
      </p:sp>
      <p:sp>
        <p:nvSpPr>
          <p:cNvPr id="16" name="Footer Placeholder 15"/>
          <p:cNvSpPr>
            <a:spLocks noGrp="1"/>
          </p:cNvSpPr>
          <p:nvPr>
            <p:ph type="ftr" sz="quarter" idx="12"/>
          </p:nvPr>
        </p:nvSpPr>
        <p:spPr/>
        <p:txBody>
          <a:bodyPr/>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a:p>
        </p:txBody>
      </p:sp>
      <p:sp>
        <p:nvSpPr>
          <p:cNvPr id="7" name="Date Placeholder 6"/>
          <p:cNvSpPr>
            <a:spLocks noGrp="1"/>
          </p:cNvSpPr>
          <p:nvPr>
            <p:ph type="dt" sz="half" idx="10"/>
          </p:nvPr>
        </p:nvSpPr>
        <p:spPr/>
        <p:txBody>
          <a:bodyPr/>
          <a:lstStyle/>
          <a:p>
            <a:fld id="{0118C8C9-E664-4D6B-A76E-8962FBAC4F34}" type="datetimeFigureOut">
              <a:rPr lang="ru-RU" smtClean="0"/>
              <a:t>15.08.2020</a:t>
            </a:fld>
            <a:endParaRPr lang="ru-RU"/>
          </a:p>
        </p:txBody>
      </p:sp>
      <p:sp>
        <p:nvSpPr>
          <p:cNvPr id="8" name="Slide Number Placeholder 7"/>
          <p:cNvSpPr>
            <a:spLocks noGrp="1"/>
          </p:cNvSpPr>
          <p:nvPr>
            <p:ph type="sldNum" sz="quarter" idx="11"/>
          </p:nvPr>
        </p:nvSpPr>
        <p:spPr/>
        <p:txBody>
          <a:bodyPr/>
          <a:lstStyle/>
          <a:p>
            <a:fld id="{FE9AA6DD-3E00-41D0-B312-3B32B5D35C1F}" type="slidenum">
              <a:rPr lang="ru-RU" smtClean="0"/>
              <a:t>‹#›</a:t>
            </a:fld>
            <a:endParaRPr lang="ru-RU"/>
          </a:p>
        </p:txBody>
      </p:sp>
      <p:sp>
        <p:nvSpPr>
          <p:cNvPr id="9" name="Footer Placeholder 8"/>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0118C8C9-E664-4D6B-A76E-8962FBAC4F34}" type="datetimeFigureOut">
              <a:rPr lang="ru-RU" smtClean="0"/>
              <a:t>15.08.2020</a:t>
            </a:fld>
            <a:endParaRPr lang="ru-RU"/>
          </a:p>
        </p:txBody>
      </p:sp>
      <p:sp>
        <p:nvSpPr>
          <p:cNvPr id="6" name="Slide Number Placeholder 5"/>
          <p:cNvSpPr>
            <a:spLocks noGrp="1"/>
          </p:cNvSpPr>
          <p:nvPr>
            <p:ph type="sldNum" sz="quarter" idx="11"/>
          </p:nvPr>
        </p:nvSpPr>
        <p:spPr/>
        <p:txBody>
          <a:bodyPr/>
          <a:lstStyle/>
          <a:p>
            <a:fld id="{FE9AA6DD-3E00-41D0-B312-3B32B5D35C1F}" type="slidenum">
              <a:rPr lang="ru-RU" smtClean="0"/>
              <a:t>‹#›</a:t>
            </a:fld>
            <a:endParaRPr lang="ru-RU"/>
          </a:p>
        </p:txBody>
      </p:sp>
      <p:sp>
        <p:nvSpPr>
          <p:cNvPr id="7" name="Footer Placeholder 6"/>
          <p:cNvSpPr>
            <a:spLocks noGrp="1"/>
          </p:cNvSpPr>
          <p:nvPr>
            <p:ph type="ftr" sz="quarter" idx="12"/>
          </p:nvPr>
        </p:nvSpPr>
        <p:spPr/>
        <p:txBody>
          <a:bodyPr/>
          <a:lstStyle/>
          <a:p>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14"/>
          <p:cNvSpPr>
            <a:spLocks noGrp="1"/>
          </p:cNvSpPr>
          <p:nvPr>
            <p:ph type="dt" sz="half" idx="10"/>
          </p:nvPr>
        </p:nvSpPr>
        <p:spPr/>
        <p:txBody>
          <a:bodyPr/>
          <a:lstStyle/>
          <a:p>
            <a:fld id="{0118C8C9-E664-4D6B-A76E-8962FBAC4F34}" type="datetimeFigureOut">
              <a:rPr lang="ru-RU" smtClean="0"/>
              <a:t>15.08.2020</a:t>
            </a:fld>
            <a:endParaRPr lang="ru-RU"/>
          </a:p>
        </p:txBody>
      </p:sp>
      <p:sp>
        <p:nvSpPr>
          <p:cNvPr id="16" name="Slide Number Placeholder 15"/>
          <p:cNvSpPr>
            <a:spLocks noGrp="1"/>
          </p:cNvSpPr>
          <p:nvPr>
            <p:ph type="sldNum" sz="quarter" idx="11"/>
          </p:nvPr>
        </p:nvSpPr>
        <p:spPr/>
        <p:txBody>
          <a:bodyPr/>
          <a:lstStyle/>
          <a:p>
            <a:fld id="{FE9AA6DD-3E00-41D0-B312-3B32B5D35C1F}" type="slidenum">
              <a:rPr lang="ru-RU" smtClean="0"/>
              <a:t>‹#›</a:t>
            </a:fld>
            <a:endParaRPr lang="ru-RU"/>
          </a:p>
        </p:txBody>
      </p:sp>
      <p:sp>
        <p:nvSpPr>
          <p:cNvPr id="17" name="Footer Placeholder 16"/>
          <p:cNvSpPr>
            <a:spLocks noGrp="1"/>
          </p:cNvSpPr>
          <p:nvPr>
            <p:ph type="ftr" sz="quarter" idx="12"/>
          </p:nvPr>
        </p:nvSpPr>
        <p:spPr/>
        <p:txBody>
          <a:bodyPr/>
          <a:lstStyle/>
          <a:p>
            <a:endParaRPr lang="ru-RU"/>
          </a:p>
        </p:txBody>
      </p:sp>
      <p:sp>
        <p:nvSpPr>
          <p:cNvPr id="18" name="Title 17"/>
          <p:cNvSpPr>
            <a:spLocks noGrp="1"/>
          </p:cNvSpPr>
          <p:nvPr>
            <p:ph type="title"/>
          </p:nvPr>
        </p:nvSpPr>
        <p:spPr/>
        <p:txBody>
          <a:bodyPr/>
          <a:lstStyle/>
          <a:p>
            <a:r>
              <a:rPr lang="ru-RU" smtClean="0"/>
              <a:t>Образец заголовка</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ru-RU" smtClean="0"/>
              <a:t>Образец заголовка</a:t>
            </a:r>
            <a:endParaRPr lang="en-US"/>
          </a:p>
        </p:txBody>
      </p:sp>
      <p:sp>
        <p:nvSpPr>
          <p:cNvPr id="13" name="Date Placeholder 12"/>
          <p:cNvSpPr>
            <a:spLocks noGrp="1"/>
          </p:cNvSpPr>
          <p:nvPr>
            <p:ph type="dt" sz="half" idx="10"/>
          </p:nvPr>
        </p:nvSpPr>
        <p:spPr/>
        <p:txBody>
          <a:bodyPr/>
          <a:lstStyle/>
          <a:p>
            <a:fld id="{0118C8C9-E664-4D6B-A76E-8962FBAC4F34}" type="datetimeFigureOut">
              <a:rPr lang="ru-RU" smtClean="0"/>
              <a:t>15.08.2020</a:t>
            </a:fld>
            <a:endParaRPr lang="ru-RU"/>
          </a:p>
        </p:txBody>
      </p:sp>
      <p:sp>
        <p:nvSpPr>
          <p:cNvPr id="14" name="Slide Number Placeholder 13"/>
          <p:cNvSpPr>
            <a:spLocks noGrp="1"/>
          </p:cNvSpPr>
          <p:nvPr>
            <p:ph type="sldNum" sz="quarter" idx="11"/>
          </p:nvPr>
        </p:nvSpPr>
        <p:spPr/>
        <p:txBody>
          <a:bodyPr/>
          <a:lstStyle/>
          <a:p>
            <a:fld id="{FE9AA6DD-3E00-41D0-B312-3B32B5D35C1F}" type="slidenum">
              <a:rPr lang="ru-RU" smtClean="0"/>
              <a:t>‹#›</a:t>
            </a:fld>
            <a:endParaRPr lang="ru-RU"/>
          </a:p>
        </p:txBody>
      </p:sp>
      <p:sp>
        <p:nvSpPr>
          <p:cNvPr id="15" name="Footer Placeholder 14"/>
          <p:cNvSpPr>
            <a:spLocks noGrp="1"/>
          </p:cNvSpPr>
          <p:nvPr>
            <p:ph type="ftr" sz="quarter" idx="12"/>
          </p:nvPr>
        </p:nvSpPr>
        <p:spPr/>
        <p:txBody>
          <a:bodyPr/>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0118C8C9-E664-4D6B-A76E-8962FBAC4F34}" type="datetimeFigureOut">
              <a:rPr lang="ru-RU" smtClean="0"/>
              <a:t>15.08.2020</a:t>
            </a:fld>
            <a:endParaRPr lang="ru-RU"/>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ru-RU"/>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FE9AA6DD-3E00-41D0-B312-3B32B5D35C1F}" type="slidenum">
              <a:rPr lang="ru-RU" smtClean="0"/>
              <a:t>‹#›</a:t>
            </a:fld>
            <a:endParaRPr lang="ru-RU"/>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yandex.ru/images/?utm_source=main_stripe_big" TargetMode="External"/><Relationship Id="rId2" Type="http://schemas.openxmlformats.org/officeDocument/2006/relationships/hyperlink" Target="https://ru.wikipedia.org/wiki/&#1050;&#1072;&#1088;&#1077;&#1083;&#1080;&#1103;"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620688"/>
            <a:ext cx="9144000" cy="1470025"/>
          </a:xfrm>
        </p:spPr>
        <p:txBody>
          <a:bodyPr>
            <a:noAutofit/>
          </a:bodyPr>
          <a:lstStyle/>
          <a:p>
            <a:pPr algn="ctr"/>
            <a:r>
              <a:rPr lang="ru-RU" sz="4800" b="1" dirty="0" smtClean="0">
                <a:latin typeface="Microsoft YaHei" pitchFamily="34" charset="-122"/>
                <a:ea typeface="Microsoft YaHei" pitchFamily="34" charset="-122"/>
              </a:rPr>
              <a:t>Туристический маршрут </a:t>
            </a:r>
            <a:r>
              <a:rPr lang="ru-RU" sz="4800" b="1" dirty="0" smtClean="0">
                <a:latin typeface="Microsoft YaHei" pitchFamily="34" charset="-122"/>
                <a:ea typeface="Microsoft YaHei" pitchFamily="34" charset="-122"/>
              </a:rPr>
              <a:t/>
            </a:r>
            <a:br>
              <a:rPr lang="ru-RU" sz="4800" b="1" dirty="0" smtClean="0">
                <a:latin typeface="Microsoft YaHei" pitchFamily="34" charset="-122"/>
                <a:ea typeface="Microsoft YaHei" pitchFamily="34" charset="-122"/>
              </a:rPr>
            </a:br>
            <a:r>
              <a:rPr lang="ru-RU" sz="4800" b="1" dirty="0" smtClean="0">
                <a:latin typeface="Microsoft YaHei" pitchFamily="34" charset="-122"/>
                <a:ea typeface="Microsoft YaHei" pitchFamily="34" charset="-122"/>
              </a:rPr>
              <a:t>по </a:t>
            </a:r>
            <a:r>
              <a:rPr lang="ru-RU" sz="4800" b="1" dirty="0" smtClean="0">
                <a:latin typeface="Microsoft YaHei" pitchFamily="34" charset="-122"/>
                <a:ea typeface="Microsoft YaHei" pitchFamily="34" charset="-122"/>
              </a:rPr>
              <a:t>Карелии</a:t>
            </a:r>
            <a:endParaRPr lang="ru-RU" sz="4800" b="1" dirty="0">
              <a:latin typeface="Microsoft YaHei" pitchFamily="34" charset="-122"/>
              <a:ea typeface="Microsoft YaHei" pitchFamily="34" charset="-122"/>
            </a:endParaRPr>
          </a:p>
        </p:txBody>
      </p:sp>
      <p:pic>
        <p:nvPicPr>
          <p:cNvPr id="5" name="Picture 8" descr="http://g.10-bal.ru/pars_docs/refs/13/12848/12848_html_m8241dee.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1520" y="2177141"/>
            <a:ext cx="3312368" cy="4375925"/>
          </a:xfrm>
          <a:prstGeom prst="rect">
            <a:avLst/>
          </a:prstGeom>
          <a:noFill/>
          <a:ln w="38100">
            <a:solidFill>
              <a:schemeClr val="accent1"/>
            </a:solidFill>
          </a:ln>
        </p:spPr>
      </p:pic>
      <p:pic>
        <p:nvPicPr>
          <p:cNvPr id="6" name="Picture 2" descr="http://tradevoyage.by/assets/images/resources/5315/0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1484" y="2342843"/>
            <a:ext cx="3300615" cy="2526317"/>
          </a:xfrm>
          <a:prstGeom prst="rect">
            <a:avLst/>
          </a:prstGeom>
          <a:noFill/>
        </p:spPr>
      </p:pic>
      <p:pic>
        <p:nvPicPr>
          <p:cNvPr id="7" name="Picture 2" descr="http://7oom.ru/wp-content/uploads/ozera-rossii-09-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08104" y="4365104"/>
            <a:ext cx="3411044" cy="2276872"/>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196752"/>
            <a:ext cx="5328592" cy="5430316"/>
          </a:xfrm>
        </p:spPr>
        <p:txBody>
          <a:bodyPr>
            <a:normAutofit/>
          </a:bodyPr>
          <a:lstStyle/>
          <a:p>
            <a:pPr marL="18288" indent="0">
              <a:buNone/>
            </a:pPr>
            <a:r>
              <a:rPr lang="ru-RU" sz="2400" b="1" dirty="0" smtClean="0">
                <a:solidFill>
                  <a:schemeClr val="tx2"/>
                </a:solidFill>
              </a:rPr>
              <a:t>Визитной карточкой Карелии является Онежское озеро, поэтому в нашем туре оно также обязательно для посещения. Него - так карелы называют Онежское озеро, главную достопримечательность края. Водоем этот очень живописен, он привлекает туристов чистой водой, нетронутыми местами, заброшенными деревнями и отличной рыбалкой. </a:t>
            </a:r>
            <a:endParaRPr lang="ru-RU" sz="2400" b="1" dirty="0">
              <a:solidFill>
                <a:schemeClr val="tx2"/>
              </a:solidFill>
            </a:endParaRPr>
          </a:p>
        </p:txBody>
      </p:sp>
      <p:sp>
        <p:nvSpPr>
          <p:cNvPr id="2" name="Заголовок 1"/>
          <p:cNvSpPr>
            <a:spLocks noGrp="1"/>
          </p:cNvSpPr>
          <p:nvPr>
            <p:ph type="title"/>
          </p:nvPr>
        </p:nvSpPr>
        <p:spPr>
          <a:xfrm>
            <a:off x="323528" y="5671"/>
            <a:ext cx="8557974" cy="1066800"/>
          </a:xfrm>
        </p:spPr>
        <p:txBody>
          <a:bodyPr/>
          <a:lstStyle/>
          <a:p>
            <a:pPr algn="ctr"/>
            <a:r>
              <a:rPr lang="ru-RU" sz="5400" dirty="0" smtClean="0"/>
              <a:t>Онежское озеро</a:t>
            </a:r>
            <a:endParaRPr lang="ru-RU" sz="5400" dirty="0"/>
          </a:p>
        </p:txBody>
      </p:sp>
      <p:pic>
        <p:nvPicPr>
          <p:cNvPr id="2050" name="Picture 2" descr="http://fotosputnik.narod.ru/onego/at20011105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45739" y="1196752"/>
            <a:ext cx="3162811" cy="5430316"/>
          </a:xfrm>
          <a:prstGeom prst="rect">
            <a:avLst/>
          </a:prstGeom>
          <a:noFill/>
          <a:ln w="38100">
            <a:solidFill>
              <a:schemeClr val="accent1"/>
            </a:solidFill>
          </a:ln>
        </p:spPr>
      </p:pic>
    </p:spTree>
  </p:cSld>
  <p:clrMapOvr>
    <a:masterClrMapping/>
  </p:clrMapOvr>
  <p:transition>
    <p:wheel spokes="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sp>
        <p:nvSpPr>
          <p:cNvPr id="2" name="Заголовок 1"/>
          <p:cNvSpPr>
            <a:spLocks noGrp="1"/>
          </p:cNvSpPr>
          <p:nvPr>
            <p:ph type="title"/>
          </p:nvPr>
        </p:nvSpPr>
        <p:spPr/>
        <p:txBody>
          <a:bodyPr/>
          <a:lstStyle/>
          <a:p>
            <a:endParaRPr lang="ru-RU"/>
          </a:p>
        </p:txBody>
      </p:sp>
      <p:pic>
        <p:nvPicPr>
          <p:cNvPr id="24578" name="Picture 2" descr="http://7oom.ru/wp-content/uploads/ozera-rossii-09-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96552" y="0"/>
            <a:ext cx="10530936" cy="7029400"/>
          </a:xfrm>
          <a:prstGeom prst="rect">
            <a:avLst/>
          </a:prstGeom>
          <a:noFill/>
        </p:spPr>
      </p:pic>
    </p:spTree>
  </p:cSld>
  <p:clrMapOvr>
    <a:masterClrMapping/>
  </p:clrMapOvr>
  <p:transition>
    <p:wheel spokes="2"/>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484784"/>
            <a:ext cx="5029880" cy="5040560"/>
          </a:xfrm>
        </p:spPr>
        <p:txBody>
          <a:bodyPr>
            <a:noAutofit/>
          </a:bodyPr>
          <a:lstStyle/>
          <a:p>
            <a:pPr marL="18288" indent="0">
              <a:buNone/>
            </a:pPr>
            <a:r>
              <a:rPr lang="ru-RU" sz="2400" b="1" dirty="0" smtClean="0">
                <a:solidFill>
                  <a:schemeClr val="tx2"/>
                </a:solidFill>
              </a:rPr>
              <a:t>Многие люди едут в Карелию для единственной достопримечательности-Острова Кижи. Это действительно уникальный памятник северной архитектуры. Приехать в Карелию и не увидеть остров Кижи - невозможно. Деревянные церкви и избы, срубленные карельскими плотниками, стали шедеврами мирового зодчества.</a:t>
            </a:r>
            <a:endParaRPr lang="ru-RU" sz="2400" b="1" dirty="0">
              <a:solidFill>
                <a:schemeClr val="tx2"/>
              </a:solidFill>
            </a:endParaRPr>
          </a:p>
        </p:txBody>
      </p:sp>
      <p:sp>
        <p:nvSpPr>
          <p:cNvPr id="2" name="Заголовок 1"/>
          <p:cNvSpPr>
            <a:spLocks noGrp="1"/>
          </p:cNvSpPr>
          <p:nvPr>
            <p:ph type="title"/>
          </p:nvPr>
        </p:nvSpPr>
        <p:spPr>
          <a:xfrm>
            <a:off x="179512" y="159296"/>
            <a:ext cx="5184576" cy="1066800"/>
          </a:xfrm>
        </p:spPr>
        <p:txBody>
          <a:bodyPr/>
          <a:lstStyle/>
          <a:p>
            <a:r>
              <a:rPr lang="ru-RU" sz="5400" b="1" dirty="0" smtClean="0"/>
              <a:t>Остров Кижи</a:t>
            </a:r>
            <a:endParaRPr lang="ru-RU" sz="5400" b="1" dirty="0"/>
          </a:p>
        </p:txBody>
      </p:sp>
      <p:pic>
        <p:nvPicPr>
          <p:cNvPr id="23554" name="Picture 2" descr="http://shkolazhizni.ru/img/content/i93/93952.g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81400" y="692696"/>
            <a:ext cx="3570074" cy="5616624"/>
          </a:xfrm>
          <a:prstGeom prst="rect">
            <a:avLst/>
          </a:prstGeom>
          <a:noFill/>
          <a:ln w="38100">
            <a:solidFill>
              <a:schemeClr val="accent1"/>
            </a:solidFill>
          </a:ln>
        </p:spPr>
      </p:pic>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sp>
        <p:nvSpPr>
          <p:cNvPr id="2" name="Заголовок 1"/>
          <p:cNvSpPr>
            <a:spLocks noGrp="1"/>
          </p:cNvSpPr>
          <p:nvPr>
            <p:ph type="title"/>
          </p:nvPr>
        </p:nvSpPr>
        <p:spPr/>
        <p:txBody>
          <a:bodyPr/>
          <a:lstStyle/>
          <a:p>
            <a:endParaRPr lang="ru-RU"/>
          </a:p>
        </p:txBody>
      </p:sp>
      <p:pic>
        <p:nvPicPr>
          <p:cNvPr id="27650" name="Picture 2" descr="http://vturne.com.ua/wp-content/uploads/2014/01/01.jpg"/>
          <p:cNvPicPr>
            <a:picLocks noChangeAspect="1" noChangeArrowheads="1"/>
          </p:cNvPicPr>
          <p:nvPr/>
        </p:nvPicPr>
        <p:blipFill>
          <a:blip r:embed="rId2" cstate="print"/>
          <a:srcRect/>
          <a:stretch>
            <a:fillRect/>
          </a:stretch>
        </p:blipFill>
        <p:spPr bwMode="auto">
          <a:xfrm>
            <a:off x="0" y="0"/>
            <a:ext cx="9144000" cy="7029400"/>
          </a:xfrm>
          <a:prstGeom prst="rect">
            <a:avLst/>
          </a:prstGeom>
          <a:noFill/>
        </p:spPr>
      </p:pic>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268760"/>
            <a:ext cx="5256584" cy="5256584"/>
          </a:xfrm>
        </p:spPr>
        <p:txBody>
          <a:bodyPr>
            <a:normAutofit/>
          </a:bodyPr>
          <a:lstStyle/>
          <a:p>
            <a:pPr marL="18288" indent="0">
              <a:buNone/>
            </a:pPr>
            <a:r>
              <a:rPr lang="ru-RU" b="1" dirty="0" smtClean="0">
                <a:solidFill>
                  <a:schemeClr val="tx2"/>
                </a:solidFill>
              </a:rPr>
              <a:t>Русский человек-существо верующее, поэтому нельзя представить Россию без монастырей и церквей. </a:t>
            </a:r>
            <a:r>
              <a:rPr lang="ru-RU" b="1" dirty="0" err="1" smtClean="0">
                <a:solidFill>
                  <a:schemeClr val="tx2"/>
                </a:solidFill>
              </a:rPr>
              <a:t>Варлаамский</a:t>
            </a:r>
            <a:r>
              <a:rPr lang="ru-RU" b="1" dirty="0" smtClean="0">
                <a:solidFill>
                  <a:schemeClr val="tx2"/>
                </a:solidFill>
              </a:rPr>
              <a:t> монастырь-обитель христианства был, есть и будет еще многие столетия. Дату основания Валаамского монастыря относят к Х веку, когда на Русь из Византии пришло множество монахов. </a:t>
            </a:r>
          </a:p>
          <a:p>
            <a:pPr marL="18288" indent="0">
              <a:buNone/>
            </a:pPr>
            <a:r>
              <a:rPr lang="ru-RU" b="1" dirty="0" smtClean="0">
                <a:solidFill>
                  <a:schemeClr val="tx2"/>
                </a:solidFill>
              </a:rPr>
              <a:t>Дух святости пронизывает эти места.</a:t>
            </a:r>
          </a:p>
          <a:p>
            <a:pPr marL="18288" indent="0">
              <a:buNone/>
            </a:pPr>
            <a:r>
              <a:rPr lang="ru-RU" b="1" dirty="0" smtClean="0">
                <a:solidFill>
                  <a:schemeClr val="tx2"/>
                </a:solidFill>
              </a:rPr>
              <a:t>Внутри церкви - уникальная роспись, выполненная монахами и повествующая о житие Николая-Чудотворца.</a:t>
            </a:r>
            <a:endParaRPr lang="ru-RU" b="1" dirty="0">
              <a:solidFill>
                <a:schemeClr val="tx2"/>
              </a:solidFill>
            </a:endParaRPr>
          </a:p>
        </p:txBody>
      </p:sp>
      <p:sp>
        <p:nvSpPr>
          <p:cNvPr id="2" name="Заголовок 1"/>
          <p:cNvSpPr>
            <a:spLocks noGrp="1"/>
          </p:cNvSpPr>
          <p:nvPr>
            <p:ph type="title"/>
          </p:nvPr>
        </p:nvSpPr>
        <p:spPr>
          <a:xfrm>
            <a:off x="251520" y="24925"/>
            <a:ext cx="8640960" cy="1066800"/>
          </a:xfrm>
        </p:spPr>
        <p:txBody>
          <a:bodyPr/>
          <a:lstStyle/>
          <a:p>
            <a:pPr algn="ctr"/>
            <a:r>
              <a:rPr lang="ru-RU" sz="5400" dirty="0" err="1" smtClean="0"/>
              <a:t>Варлаамский</a:t>
            </a:r>
            <a:r>
              <a:rPr lang="ru-RU" sz="5400" dirty="0" smtClean="0"/>
              <a:t> монастырь</a:t>
            </a:r>
            <a:endParaRPr lang="ru-RU" sz="5400" dirty="0"/>
          </a:p>
        </p:txBody>
      </p:sp>
      <p:pic>
        <p:nvPicPr>
          <p:cNvPr id="26626" name="Picture 2" descr="http://www.shigri.ru/izgotovlenie_ikonostasov/images/hram_staryi_valaam_700x922.jpg"/>
          <p:cNvPicPr>
            <a:picLocks noChangeAspect="1" noChangeArrowheads="1"/>
          </p:cNvPicPr>
          <p:nvPr/>
        </p:nvPicPr>
        <p:blipFill>
          <a:blip r:embed="rId2" cstate="print"/>
          <a:srcRect/>
          <a:stretch>
            <a:fillRect/>
          </a:stretch>
        </p:blipFill>
        <p:spPr bwMode="auto">
          <a:xfrm>
            <a:off x="5436096" y="1268760"/>
            <a:ext cx="3389530" cy="5256584"/>
          </a:xfrm>
          <a:prstGeom prst="rect">
            <a:avLst/>
          </a:prstGeom>
          <a:noFill/>
          <a:ln w="38100">
            <a:solidFill>
              <a:schemeClr val="accent1"/>
            </a:solidFill>
          </a:ln>
        </p:spPr>
      </p:pic>
    </p:spTree>
  </p:cSld>
  <p:clrMapOvr>
    <a:masterClrMapping/>
  </p:clrMapOvr>
  <p:transition>
    <p:strips/>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sp>
        <p:nvSpPr>
          <p:cNvPr id="2" name="Заголовок 1"/>
          <p:cNvSpPr>
            <a:spLocks noGrp="1"/>
          </p:cNvSpPr>
          <p:nvPr>
            <p:ph type="title"/>
          </p:nvPr>
        </p:nvSpPr>
        <p:spPr/>
        <p:txBody>
          <a:bodyPr/>
          <a:lstStyle/>
          <a:p>
            <a:endParaRPr lang="ru-RU"/>
          </a:p>
        </p:txBody>
      </p:sp>
      <p:pic>
        <p:nvPicPr>
          <p:cNvPr id="25602" name="Picture 2" descr="http://img-2007-06.photosight.ru/11/2138129.jpg"/>
          <p:cNvPicPr>
            <a:picLocks noChangeAspect="1" noChangeArrowheads="1"/>
          </p:cNvPicPr>
          <p:nvPr/>
        </p:nvPicPr>
        <p:blipFill>
          <a:blip r:embed="rId2" cstate="print"/>
          <a:srcRect/>
          <a:stretch>
            <a:fillRect/>
          </a:stretch>
        </p:blipFill>
        <p:spPr bwMode="auto">
          <a:xfrm>
            <a:off x="0" y="0"/>
            <a:ext cx="9468544" cy="7101408"/>
          </a:xfrm>
          <a:prstGeom prst="rect">
            <a:avLst/>
          </a:prstGeom>
          <a:noFill/>
        </p:spPr>
      </p:pic>
    </p:spTree>
  </p:cSld>
  <p:clrMapOvr>
    <a:masterClrMapping/>
  </p:clrMapOvr>
  <p:transition>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196752"/>
            <a:ext cx="5328592" cy="5400600"/>
          </a:xfrm>
        </p:spPr>
        <p:txBody>
          <a:bodyPr>
            <a:normAutofit lnSpcReduction="10000"/>
          </a:bodyPr>
          <a:lstStyle/>
          <a:p>
            <a:pPr marL="18288" indent="0">
              <a:buNone/>
            </a:pPr>
            <a:r>
              <a:rPr lang="ru-RU" b="1" dirty="0" smtClean="0">
                <a:solidFill>
                  <a:schemeClr val="tx2"/>
                </a:solidFill>
              </a:rPr>
              <a:t>Заканчивается наше путешествие поистине удивительным местом-Мраморный каньон- Горный парк </a:t>
            </a:r>
            <a:r>
              <a:rPr lang="ru-RU" b="1" dirty="0" err="1" smtClean="0">
                <a:solidFill>
                  <a:schemeClr val="tx2"/>
                </a:solidFill>
              </a:rPr>
              <a:t>Рускеала</a:t>
            </a:r>
            <a:r>
              <a:rPr lang="ru-RU" b="1" dirty="0" smtClean="0">
                <a:solidFill>
                  <a:schemeClr val="tx2"/>
                </a:solidFill>
              </a:rPr>
              <a:t>. </a:t>
            </a:r>
          </a:p>
          <a:p>
            <a:pPr marL="18288" indent="0">
              <a:buNone/>
            </a:pPr>
            <a:r>
              <a:rPr lang="ru-RU" b="1" dirty="0" smtClean="0">
                <a:solidFill>
                  <a:schemeClr val="tx2"/>
                </a:solidFill>
              </a:rPr>
              <a:t>Этот бело-серый камень с оттенками от светло-серого до зеленоватого нашли в поросшем хвойным лесом холме совсем недалеко от живописных </a:t>
            </a:r>
            <a:r>
              <a:rPr lang="ru-RU" b="1" dirty="0" err="1" smtClean="0">
                <a:solidFill>
                  <a:schemeClr val="tx2"/>
                </a:solidFill>
              </a:rPr>
              <a:t>Рускеальских</a:t>
            </a:r>
            <a:r>
              <a:rPr lang="ru-RU" b="1" dirty="0" smtClean="0">
                <a:solidFill>
                  <a:schemeClr val="tx2"/>
                </a:solidFill>
              </a:rPr>
              <a:t> водопадов. Мраморный карьер действовал до 1939 г., когда был затоплен финнами, но в настоящее время он обрел новую жизнь. В этом туристическом туре я советую проплыть по прозрачнейшей воде на лодках и полюбоваться красотами каньона.</a:t>
            </a:r>
            <a:endParaRPr lang="ru-RU" b="1" dirty="0">
              <a:solidFill>
                <a:schemeClr val="tx2"/>
              </a:solidFill>
            </a:endParaRPr>
          </a:p>
        </p:txBody>
      </p:sp>
      <p:sp>
        <p:nvSpPr>
          <p:cNvPr id="2" name="Заголовок 1"/>
          <p:cNvSpPr>
            <a:spLocks noGrp="1"/>
          </p:cNvSpPr>
          <p:nvPr>
            <p:ph type="title"/>
          </p:nvPr>
        </p:nvSpPr>
        <p:spPr>
          <a:xfrm>
            <a:off x="251520" y="44624"/>
            <a:ext cx="8532948" cy="1066800"/>
          </a:xfrm>
        </p:spPr>
        <p:txBody>
          <a:bodyPr/>
          <a:lstStyle/>
          <a:p>
            <a:pPr algn="ctr"/>
            <a:r>
              <a:rPr lang="ru-RU" sz="5400" dirty="0" smtClean="0"/>
              <a:t>Мраморный каньон</a:t>
            </a:r>
            <a:endParaRPr lang="ru-RU" sz="5400" dirty="0"/>
          </a:p>
        </p:txBody>
      </p:sp>
      <p:pic>
        <p:nvPicPr>
          <p:cNvPr id="1026" name="Picture 2" descr="http://www.photoline.ru/critic/picpart/1351/135122652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652120" y="1124744"/>
            <a:ext cx="3240360" cy="5472608"/>
          </a:xfrm>
          <a:prstGeom prst="rect">
            <a:avLst/>
          </a:prstGeom>
          <a:noFill/>
          <a:ln w="38100">
            <a:solidFill>
              <a:schemeClr val="accent1"/>
            </a:solidFill>
          </a:ln>
        </p:spPr>
      </p:pic>
    </p:spTree>
  </p:cSld>
  <p:clrMapOvr>
    <a:masterClrMapping/>
  </p:clrMapOvr>
  <p:transition>
    <p:pull dir="ld"/>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sp>
        <p:nvSpPr>
          <p:cNvPr id="2" name="Заголовок 1"/>
          <p:cNvSpPr>
            <a:spLocks noGrp="1"/>
          </p:cNvSpPr>
          <p:nvPr>
            <p:ph type="title"/>
          </p:nvPr>
        </p:nvSpPr>
        <p:spPr/>
        <p:txBody>
          <a:bodyPr/>
          <a:lstStyle/>
          <a:p>
            <a:endParaRPr lang="ru-RU"/>
          </a:p>
        </p:txBody>
      </p:sp>
      <p:pic>
        <p:nvPicPr>
          <p:cNvPr id="30722" name="Picture 2" descr="http://tradevoyage.by/assets/images/resources/5315/0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 y="0"/>
            <a:ext cx="9183858" cy="7029400"/>
          </a:xfrm>
          <a:prstGeom prst="rect">
            <a:avLst/>
          </a:prstGeom>
          <a:noFill/>
        </p:spPr>
      </p:pic>
    </p:spTree>
  </p:cSld>
  <p:clrMapOvr>
    <a:masterClrMapping/>
  </p:clrMapOvr>
  <p:transition>
    <p:split orient="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www.funlib.ru/cimg/2014/101908/0743032"/>
          <p:cNvPicPr>
            <a:picLocks noChangeAspect="1" noChangeArrowheads="1"/>
          </p:cNvPicPr>
          <p:nvPr/>
        </p:nvPicPr>
        <p:blipFill>
          <a:blip r:embed="rId2" cstate="print"/>
          <a:srcRect/>
          <a:stretch>
            <a:fillRect/>
          </a:stretch>
        </p:blipFill>
        <p:spPr bwMode="auto">
          <a:xfrm>
            <a:off x="0" y="13758"/>
            <a:ext cx="9144000" cy="7101408"/>
          </a:xfrm>
          <a:prstGeom prst="rect">
            <a:avLst/>
          </a:prstGeom>
          <a:noFill/>
        </p:spPr>
      </p:pic>
    </p:spTree>
  </p:cSld>
  <p:clrMapOvr>
    <a:masterClrMapping/>
  </p:clrMapOvr>
  <p:transition>
    <p:newsfla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Объект 4"/>
          <p:cNvSpPr>
            <a:spLocks noGrp="1"/>
          </p:cNvSpPr>
          <p:nvPr>
            <p:ph idx="1"/>
          </p:nvPr>
        </p:nvSpPr>
        <p:spPr>
          <a:xfrm>
            <a:off x="395536" y="1412777"/>
            <a:ext cx="8496944" cy="3240360"/>
          </a:xfrm>
        </p:spPr>
        <p:txBody>
          <a:bodyPr/>
          <a:lstStyle/>
          <a:p>
            <a:r>
              <a:rPr lang="en-US" dirty="0">
                <a:hlinkClick r:id="rId2"/>
              </a:rPr>
              <a:t>https://ru.wikipedia.org/wiki/</a:t>
            </a:r>
            <a:r>
              <a:rPr lang="ru-RU" dirty="0" smtClean="0">
                <a:hlinkClick r:id="rId2"/>
              </a:rPr>
              <a:t>Карелия</a:t>
            </a:r>
            <a:endParaRPr lang="ru-RU" dirty="0" smtClean="0"/>
          </a:p>
          <a:p>
            <a:r>
              <a:rPr lang="en-US" dirty="0">
                <a:hlinkClick r:id="rId3"/>
              </a:rPr>
              <a:t>https://yandex.ru/images/?</a:t>
            </a:r>
            <a:r>
              <a:rPr lang="en-US" dirty="0" smtClean="0">
                <a:hlinkClick r:id="rId3"/>
              </a:rPr>
              <a:t>utm_source=main_stripe_big</a:t>
            </a:r>
            <a:endParaRPr lang="ru-RU" dirty="0" smtClean="0"/>
          </a:p>
          <a:p>
            <a:endParaRPr lang="ru-RU" dirty="0"/>
          </a:p>
        </p:txBody>
      </p:sp>
      <p:sp>
        <p:nvSpPr>
          <p:cNvPr id="4" name="Заголовок 3"/>
          <p:cNvSpPr>
            <a:spLocks noGrp="1"/>
          </p:cNvSpPr>
          <p:nvPr>
            <p:ph type="title"/>
          </p:nvPr>
        </p:nvSpPr>
        <p:spPr>
          <a:xfrm>
            <a:off x="395536" y="188640"/>
            <a:ext cx="8424936" cy="914400"/>
          </a:xfrm>
        </p:spPr>
        <p:txBody>
          <a:bodyPr/>
          <a:lstStyle/>
          <a:p>
            <a:pPr algn="ctr"/>
            <a:r>
              <a:rPr lang="ru-RU" b="1" dirty="0" smtClean="0"/>
              <a:t>Источники информации</a:t>
            </a:r>
            <a:endParaRPr lang="ru-RU" b="1" dirty="0"/>
          </a:p>
        </p:txBody>
      </p:sp>
    </p:spTree>
    <p:extLst>
      <p:ext uri="{BB962C8B-B14F-4D97-AF65-F5344CB8AC3E}">
        <p14:creationId xmlns:p14="http://schemas.microsoft.com/office/powerpoint/2010/main" val="33476835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4499992" y="494483"/>
            <a:ext cx="4589796" cy="5688632"/>
          </a:xfrm>
        </p:spPr>
        <p:txBody>
          <a:bodyPr>
            <a:noAutofit/>
          </a:bodyPr>
          <a:lstStyle/>
          <a:p>
            <a:r>
              <a:rPr lang="ru-RU" sz="2800" dirty="0" smtClean="0"/>
              <a:t>Туристический маршрут, проложенный мною располагается в Карелии-части экономического района Европейский </a:t>
            </a:r>
            <a:r>
              <a:rPr lang="ru-RU" sz="2800" dirty="0"/>
              <a:t>С</a:t>
            </a:r>
            <a:r>
              <a:rPr lang="ru-RU" sz="2800" dirty="0" smtClean="0"/>
              <a:t>евер. </a:t>
            </a:r>
          </a:p>
          <a:p>
            <a:r>
              <a:rPr lang="ru-RU" sz="2800" dirty="0" smtClean="0"/>
              <a:t>Я считаю что республика </a:t>
            </a:r>
            <a:r>
              <a:rPr lang="ru-RU" sz="2800" dirty="0" smtClean="0"/>
              <a:t>Карелия - это </a:t>
            </a:r>
            <a:r>
              <a:rPr lang="ru-RU" sz="2800" dirty="0" smtClean="0"/>
              <a:t>удивительное место, богатое природными красотами, должно быть в полной мере освоено </a:t>
            </a:r>
            <a:r>
              <a:rPr lang="ru-RU" sz="2800" dirty="0" smtClean="0"/>
              <a:t>туристами.</a:t>
            </a:r>
            <a:endParaRPr lang="ru-RU" sz="2800" dirty="0"/>
          </a:p>
        </p:txBody>
      </p:sp>
      <p:pic>
        <p:nvPicPr>
          <p:cNvPr id="6" name="Picture 8" descr="http://g.10-bal.ru/pars_docs/refs/13/12848/12848_html_m8241dee.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3361" y="620688"/>
            <a:ext cx="4197012" cy="5544616"/>
          </a:xfrm>
          <a:prstGeom prst="rect">
            <a:avLst/>
          </a:prstGeom>
          <a:noFill/>
          <a:ln w="38100">
            <a:solidFill>
              <a:schemeClr val="accent1"/>
            </a:solidFill>
          </a:ln>
        </p:spPr>
      </p:pic>
    </p:spTree>
    <p:extLst>
      <p:ext uri="{BB962C8B-B14F-4D97-AF65-F5344CB8AC3E}">
        <p14:creationId xmlns:p14="http://schemas.microsoft.com/office/powerpoint/2010/main" val="3968050512"/>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116632"/>
            <a:ext cx="4392488" cy="6552728"/>
          </a:xfrm>
        </p:spPr>
        <p:txBody>
          <a:bodyPr>
            <a:normAutofit fontScale="92500"/>
          </a:bodyPr>
          <a:lstStyle/>
          <a:p>
            <a:pPr marL="18288" indent="0">
              <a:buNone/>
            </a:pPr>
            <a:r>
              <a:rPr lang="ru-RU" b="1" dirty="0" smtClean="0">
                <a:solidFill>
                  <a:schemeClr val="tx2"/>
                </a:solidFill>
              </a:rPr>
              <a:t>Карелия расположена на </a:t>
            </a:r>
            <a:r>
              <a:rPr lang="ru-RU" b="1" dirty="0" smtClean="0">
                <a:solidFill>
                  <a:schemeClr val="tx2"/>
                </a:solidFill>
              </a:rPr>
              <a:t>северо </a:t>
            </a:r>
            <a:r>
              <a:rPr lang="ru-RU" b="1" dirty="0" smtClean="0">
                <a:solidFill>
                  <a:schemeClr val="tx2"/>
                </a:solidFill>
              </a:rPr>
              <a:t>- западе России. Площадь Карелии - 180500 кв. км На </a:t>
            </a:r>
            <a:r>
              <a:rPr lang="ru-RU" b="1" dirty="0" err="1" smtClean="0">
                <a:solidFill>
                  <a:schemeClr val="tx2"/>
                </a:solidFill>
              </a:rPr>
              <a:t>северо</a:t>
            </a:r>
            <a:r>
              <a:rPr lang="ru-RU" b="1" dirty="0" smtClean="0">
                <a:solidFill>
                  <a:schemeClr val="tx2"/>
                </a:solidFill>
              </a:rPr>
              <a:t> - востоке Карелия омывается Белым морем. Около половины территории Карелии покрыто лесом, а четверть - составляет водная поверхность. Климат Карелии - переходный от морского к континентальному; отличается продолжительной, но мягкой зимой и коротким прохладным летом. Основой карельского ландшафта является геологическая история развития этого своеобразного региона, в результате которой здесь сформировались соответствующие горные породы, богатые различными полезными ископаемыми.</a:t>
            </a:r>
            <a:endParaRPr lang="ru-RU" b="1" dirty="0">
              <a:solidFill>
                <a:schemeClr val="tx2"/>
              </a:solidFill>
            </a:endParaRPr>
          </a:p>
        </p:txBody>
      </p:sp>
      <p:pic>
        <p:nvPicPr>
          <p:cNvPr id="9220" name="Picture 4" descr="http://50mm.ru/images/karelia/21_karelia.jpg"/>
          <p:cNvPicPr>
            <a:picLocks noChangeAspect="1" noChangeArrowheads="1"/>
          </p:cNvPicPr>
          <p:nvPr/>
        </p:nvPicPr>
        <p:blipFill>
          <a:blip r:embed="rId2" cstate="print"/>
          <a:srcRect/>
          <a:stretch>
            <a:fillRect/>
          </a:stretch>
        </p:blipFill>
        <p:spPr bwMode="auto">
          <a:xfrm>
            <a:off x="4796902" y="476672"/>
            <a:ext cx="4026727" cy="2682807"/>
          </a:xfrm>
          <a:prstGeom prst="rect">
            <a:avLst/>
          </a:prstGeom>
          <a:noFill/>
          <a:ln w="38100">
            <a:solidFill>
              <a:schemeClr val="accent1"/>
            </a:solidFill>
          </a:ln>
        </p:spPr>
      </p:pic>
      <p:pic>
        <p:nvPicPr>
          <p:cNvPr id="9222" name="Picture 6" descr="http://img-8.photosight.ru/2d0/5943875_xlarge.jpg"/>
          <p:cNvPicPr>
            <a:picLocks noChangeAspect="1" noChangeArrowheads="1"/>
          </p:cNvPicPr>
          <p:nvPr/>
        </p:nvPicPr>
        <p:blipFill>
          <a:blip r:embed="rId3" cstate="print"/>
          <a:srcRect/>
          <a:stretch>
            <a:fillRect/>
          </a:stretch>
        </p:blipFill>
        <p:spPr bwMode="auto">
          <a:xfrm>
            <a:off x="4812862" y="3717032"/>
            <a:ext cx="4010768" cy="2664296"/>
          </a:xfrm>
          <a:prstGeom prst="rect">
            <a:avLst/>
          </a:prstGeom>
          <a:noFill/>
          <a:ln w="38100">
            <a:solidFill>
              <a:schemeClr val="accent1"/>
            </a:solidFill>
          </a:ln>
        </p:spPr>
      </p:pic>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1124744"/>
            <a:ext cx="5904656" cy="5544616"/>
          </a:xfrm>
        </p:spPr>
        <p:txBody>
          <a:bodyPr>
            <a:normAutofit lnSpcReduction="10000"/>
          </a:bodyPr>
          <a:lstStyle/>
          <a:p>
            <a:pPr marL="18288" indent="0">
              <a:buNone/>
            </a:pPr>
            <a:r>
              <a:rPr lang="ru-RU" b="1" dirty="0" smtClean="0">
                <a:solidFill>
                  <a:schemeClr val="tx2"/>
                </a:solidFill>
              </a:rPr>
              <a:t>Неповторимы живописная изрезанность Соловецких берегов, валунные отложения вдоль моря, широкие массивы смешанных лесов, разбросанные среди них озера. За долгие годы жизни на островах люди связали отдельные их части дорогами, соединили каналами озера, расчистили сенокосы, построили дамбы. На островах были устроены гавани,, налажены многие промыслы и ремесла. Также известен благодаря Соловецкому монастырю, одному из самых знаменитых монастырей России. Я считаю, они обязательны для посещения каждому ,кто приезжает в Карелию. Также Соловецкие острова это одно из тех мест, где можно увидеть быт коренных карелов.</a:t>
            </a:r>
            <a:endParaRPr lang="ru-RU" b="1" dirty="0">
              <a:solidFill>
                <a:schemeClr val="tx2"/>
              </a:solidFill>
            </a:endParaRPr>
          </a:p>
        </p:txBody>
      </p:sp>
      <p:sp>
        <p:nvSpPr>
          <p:cNvPr id="2" name="Заголовок 1"/>
          <p:cNvSpPr>
            <a:spLocks noGrp="1"/>
          </p:cNvSpPr>
          <p:nvPr>
            <p:ph type="title"/>
          </p:nvPr>
        </p:nvSpPr>
        <p:spPr>
          <a:xfrm>
            <a:off x="107504" y="0"/>
            <a:ext cx="8928992" cy="980728"/>
          </a:xfrm>
        </p:spPr>
        <p:txBody>
          <a:bodyPr/>
          <a:lstStyle/>
          <a:p>
            <a:pPr algn="ctr"/>
            <a:r>
              <a:rPr lang="ru-RU" dirty="0" smtClean="0"/>
              <a:t>Соловецкие острова</a:t>
            </a:r>
            <a:endParaRPr lang="ru-RU" dirty="0"/>
          </a:p>
        </p:txBody>
      </p:sp>
      <p:pic>
        <p:nvPicPr>
          <p:cNvPr id="8194" name="Picture 2" descr="http://lotussoft.biz/img/ph_img/2344.jpg"/>
          <p:cNvPicPr>
            <a:picLocks noChangeAspect="1" noChangeArrowheads="1"/>
          </p:cNvPicPr>
          <p:nvPr/>
        </p:nvPicPr>
        <p:blipFill>
          <a:blip r:embed="rId2" cstate="print"/>
          <a:srcRect/>
          <a:stretch>
            <a:fillRect/>
          </a:stretch>
        </p:blipFill>
        <p:spPr bwMode="auto">
          <a:xfrm>
            <a:off x="6136047" y="1196752"/>
            <a:ext cx="2791581" cy="5256584"/>
          </a:xfrm>
          <a:prstGeom prst="rect">
            <a:avLst/>
          </a:prstGeom>
          <a:noFill/>
          <a:ln w="38100">
            <a:solidFill>
              <a:schemeClr val="accent1"/>
            </a:solidFill>
          </a:ln>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sp>
        <p:nvSpPr>
          <p:cNvPr id="2" name="Заголовок 1"/>
          <p:cNvSpPr>
            <a:spLocks noGrp="1"/>
          </p:cNvSpPr>
          <p:nvPr>
            <p:ph type="title"/>
          </p:nvPr>
        </p:nvSpPr>
        <p:spPr/>
        <p:txBody>
          <a:bodyPr/>
          <a:lstStyle/>
          <a:p>
            <a:endParaRPr lang="ru-RU"/>
          </a:p>
        </p:txBody>
      </p:sp>
      <p:pic>
        <p:nvPicPr>
          <p:cNvPr id="7170" name="Picture 2" descr="http://www.andreiko.com/niko/Pictures/039_Sm02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7499" y="0"/>
            <a:ext cx="10842688" cy="7046640"/>
          </a:xfrm>
          <a:prstGeom prst="rect">
            <a:avLst/>
          </a:prstGeom>
          <a:noFill/>
        </p:spPr>
      </p:pic>
    </p:spTree>
  </p:cSld>
  <p:clrMapOvr>
    <a:masterClrMapping/>
  </p:clrMapOvr>
  <p:transition>
    <p:wipe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1" y="908720"/>
            <a:ext cx="5589107" cy="5733256"/>
          </a:xfrm>
        </p:spPr>
        <p:txBody>
          <a:bodyPr>
            <a:normAutofit/>
          </a:bodyPr>
          <a:lstStyle/>
          <a:p>
            <a:pPr marL="18288" indent="0">
              <a:buNone/>
            </a:pPr>
            <a:r>
              <a:rPr lang="ru-RU" sz="2000" b="1" dirty="0" smtClean="0">
                <a:solidFill>
                  <a:schemeClr val="tx2"/>
                </a:solidFill>
              </a:rPr>
              <a:t>Природа Карелии невообразима и иногда трудно представить, что такое создала именно она. В этом можно убедиться на примере Горы </a:t>
            </a:r>
            <a:r>
              <a:rPr lang="ru-RU" sz="2000" b="1" dirty="0" err="1" smtClean="0">
                <a:solidFill>
                  <a:schemeClr val="tx2"/>
                </a:solidFill>
              </a:rPr>
              <a:t>Воттоваара</a:t>
            </a:r>
            <a:r>
              <a:rPr lang="ru-RU" sz="2000" b="1" dirty="0" smtClean="0">
                <a:solidFill>
                  <a:schemeClr val="tx2"/>
                </a:solidFill>
              </a:rPr>
              <a:t>. Она находится в центральной Карелии. Её высота всего 417 метров, что, однако не мало, для данного региона. Местами гору пересекают глубокие прямые трещины. Трудно представить, что природа на такое способна. Поверхность камня в трещинах настолько ровная, что кажется почти отполированной. Это - результат свойств местной породы - кварцита, структура которого и задает столь ровные плоскости при расколе. Искусственных построек здесь нет.</a:t>
            </a:r>
            <a:endParaRPr lang="ru-RU" sz="2000" b="1" dirty="0">
              <a:solidFill>
                <a:schemeClr val="tx2"/>
              </a:solidFill>
            </a:endParaRPr>
          </a:p>
        </p:txBody>
      </p:sp>
      <p:sp>
        <p:nvSpPr>
          <p:cNvPr id="2" name="Заголовок 1"/>
          <p:cNvSpPr>
            <a:spLocks noGrp="1"/>
          </p:cNvSpPr>
          <p:nvPr>
            <p:ph type="title"/>
          </p:nvPr>
        </p:nvSpPr>
        <p:spPr>
          <a:xfrm>
            <a:off x="251520" y="44624"/>
            <a:ext cx="8640960" cy="1080120"/>
          </a:xfrm>
        </p:spPr>
        <p:txBody>
          <a:bodyPr/>
          <a:lstStyle/>
          <a:p>
            <a:pPr algn="ctr"/>
            <a:r>
              <a:rPr lang="ru-RU" sz="5400" dirty="0" smtClean="0"/>
              <a:t>Гора </a:t>
            </a:r>
            <a:r>
              <a:rPr lang="ru-RU" sz="5400" dirty="0" err="1" smtClean="0"/>
              <a:t>Воттоваара</a:t>
            </a:r>
            <a:endParaRPr lang="ru-RU" sz="5400" dirty="0"/>
          </a:p>
        </p:txBody>
      </p:sp>
      <p:pic>
        <p:nvPicPr>
          <p:cNvPr id="6146" name="Picture 2" descr="http://viola.bz/wp-content/uploads/2013/06/stairway-to-heaven.-Vottovaara-Mountain-in-Kareli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1226880"/>
            <a:ext cx="3037097" cy="5442479"/>
          </a:xfrm>
          <a:prstGeom prst="rect">
            <a:avLst/>
          </a:prstGeom>
          <a:noFill/>
          <a:ln w="38100">
            <a:solidFill>
              <a:schemeClr val="accent1"/>
            </a:solidFill>
          </a:ln>
        </p:spPr>
      </p:pic>
    </p:spTree>
  </p:cSld>
  <p:clrMapOvr>
    <a:masterClrMapping/>
  </p:clrMapOvr>
  <p:transition>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dirty="0"/>
          </a:p>
        </p:txBody>
      </p:sp>
      <p:sp>
        <p:nvSpPr>
          <p:cNvPr id="2" name="Заголовок 1"/>
          <p:cNvSpPr>
            <a:spLocks noGrp="1"/>
          </p:cNvSpPr>
          <p:nvPr>
            <p:ph type="title"/>
          </p:nvPr>
        </p:nvSpPr>
        <p:spPr/>
        <p:txBody>
          <a:bodyPr/>
          <a:lstStyle/>
          <a:p>
            <a:endParaRPr lang="ru-RU"/>
          </a:p>
        </p:txBody>
      </p:sp>
      <p:pic>
        <p:nvPicPr>
          <p:cNvPr id="5122" name="Picture 2" descr="http://cs624822.vk.me/v624822971/a552/jY-KQ6paRc0.jpg"/>
          <p:cNvPicPr>
            <a:picLocks noChangeAspect="1" noChangeArrowheads="1"/>
          </p:cNvPicPr>
          <p:nvPr/>
        </p:nvPicPr>
        <p:blipFill>
          <a:blip r:embed="rId2" cstate="print"/>
          <a:srcRect/>
          <a:stretch>
            <a:fillRect/>
          </a:stretch>
        </p:blipFill>
        <p:spPr bwMode="auto">
          <a:xfrm>
            <a:off x="-180528" y="0"/>
            <a:ext cx="9324528" cy="6993396"/>
          </a:xfrm>
          <a:prstGeom prst="rect">
            <a:avLst/>
          </a:prstGeom>
          <a:noFill/>
        </p:spPr>
      </p:pic>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7504" y="1268760"/>
            <a:ext cx="5256584" cy="5445224"/>
          </a:xfrm>
        </p:spPr>
        <p:txBody>
          <a:bodyPr>
            <a:noAutofit/>
          </a:bodyPr>
          <a:lstStyle/>
          <a:p>
            <a:pPr marL="18288" indent="0">
              <a:buNone/>
            </a:pPr>
            <a:r>
              <a:rPr lang="ru-RU" sz="1900" b="1" dirty="0" smtClean="0">
                <a:solidFill>
                  <a:schemeClr val="tx2"/>
                </a:solidFill>
              </a:rPr>
              <a:t>В каждом городе есть свой памятник войне, в Карелии тоже есть такой памятник. Он посвящен русско-финской войне. Долина Смерти носит также имя Долина Героев - это </a:t>
            </a:r>
            <a:r>
              <a:rPr lang="ru-RU" sz="1900" b="1" dirty="0" err="1" smtClean="0">
                <a:solidFill>
                  <a:schemeClr val="tx2"/>
                </a:solidFill>
              </a:rPr>
              <a:t>военно</a:t>
            </a:r>
            <a:r>
              <a:rPr lang="ru-RU" sz="1900" b="1" dirty="0" smtClean="0">
                <a:solidFill>
                  <a:schemeClr val="tx2"/>
                </a:solidFill>
              </a:rPr>
              <a:t> - исторический комплекс. В Долине Героев на месте братских захоронений в 2000 году был установлен монумент "Крест скорби». По замыслу скульптора они символизируют двух матерей Финляндию и Россию, чьи сыновья в жестоком бою убили друг друга. "Крест скорби" стоит на искусственном холме, по склонам которого хаотично расположены группы крупных камней. Камни, разбросанные на холме, символизируют павших воинов.</a:t>
            </a:r>
            <a:endParaRPr lang="ru-RU" sz="1900" b="1" dirty="0">
              <a:solidFill>
                <a:schemeClr val="tx2"/>
              </a:solidFill>
            </a:endParaRPr>
          </a:p>
        </p:txBody>
      </p:sp>
      <p:sp>
        <p:nvSpPr>
          <p:cNvPr id="2" name="Заголовок 1"/>
          <p:cNvSpPr>
            <a:spLocks noGrp="1"/>
          </p:cNvSpPr>
          <p:nvPr>
            <p:ph type="title"/>
          </p:nvPr>
        </p:nvSpPr>
        <p:spPr>
          <a:xfrm>
            <a:off x="251520" y="188640"/>
            <a:ext cx="8229600" cy="1066800"/>
          </a:xfrm>
        </p:spPr>
        <p:txBody>
          <a:bodyPr/>
          <a:lstStyle/>
          <a:p>
            <a:r>
              <a:rPr lang="ru-RU" dirty="0" smtClean="0"/>
              <a:t>Долина Героев</a:t>
            </a:r>
            <a:endParaRPr lang="ru-RU" dirty="0"/>
          </a:p>
        </p:txBody>
      </p:sp>
      <p:pic>
        <p:nvPicPr>
          <p:cNvPr id="4098" name="Picture 2" descr="http://mir.ucoz.ua/kareliya/fin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01208" y="548680"/>
            <a:ext cx="3327834" cy="5760640"/>
          </a:xfrm>
          <a:prstGeom prst="rect">
            <a:avLst/>
          </a:prstGeom>
          <a:noFill/>
          <a:ln w="38100">
            <a:solidFill>
              <a:schemeClr val="accent1"/>
            </a:solidFill>
          </a:ln>
        </p:spPr>
      </p:pic>
    </p:spTree>
  </p:cSld>
  <p:clrMapOvr>
    <a:masterClrMapping/>
  </p:clrMapOvr>
  <p:transition>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a:p>
        </p:txBody>
      </p:sp>
      <p:sp>
        <p:nvSpPr>
          <p:cNvPr id="2" name="Заголовок 1"/>
          <p:cNvSpPr>
            <a:spLocks noGrp="1"/>
          </p:cNvSpPr>
          <p:nvPr>
            <p:ph type="title"/>
          </p:nvPr>
        </p:nvSpPr>
        <p:spPr/>
        <p:txBody>
          <a:bodyPr/>
          <a:lstStyle/>
          <a:p>
            <a:endParaRPr lang="ru-RU"/>
          </a:p>
        </p:txBody>
      </p:sp>
      <p:pic>
        <p:nvPicPr>
          <p:cNvPr id="3074" name="Picture 2" descr="http://dev.jmktour.net/system/files/russia/karelia/Stella/422/big_0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7101408"/>
          </a:xfrm>
          <a:prstGeom prst="rect">
            <a:avLst/>
          </a:prstGeom>
          <a:noFill/>
        </p:spPr>
      </p:pic>
    </p:spTree>
  </p:cSld>
  <p:clrMapOvr>
    <a:masterClrMapping/>
  </p:clrMapOvr>
  <p:transition>
    <p:checker dir="vert"/>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Базовая">
  <a:themeElements>
    <a:clrScheme name="Базовая">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Базовая">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Базовая">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98</TotalTime>
  <Words>665</Words>
  <Application>Microsoft Office PowerPoint</Application>
  <PresentationFormat>Экран (4:3)</PresentationFormat>
  <Paragraphs>24</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Базовая</vt:lpstr>
      <vt:lpstr>Туристический маршрут  по Карелии</vt:lpstr>
      <vt:lpstr>Презентация PowerPoint</vt:lpstr>
      <vt:lpstr>Презентация PowerPoint</vt:lpstr>
      <vt:lpstr>Соловецкие острова</vt:lpstr>
      <vt:lpstr>Презентация PowerPoint</vt:lpstr>
      <vt:lpstr>Гора Воттоваара</vt:lpstr>
      <vt:lpstr>Презентация PowerPoint</vt:lpstr>
      <vt:lpstr>Долина Героев</vt:lpstr>
      <vt:lpstr>Презентация PowerPoint</vt:lpstr>
      <vt:lpstr>Онежское озеро</vt:lpstr>
      <vt:lpstr>Презентация PowerPoint</vt:lpstr>
      <vt:lpstr>Остров Кижи</vt:lpstr>
      <vt:lpstr>Презентация PowerPoint</vt:lpstr>
      <vt:lpstr>Варлаамский монастырь</vt:lpstr>
      <vt:lpstr>Презентация PowerPoint</vt:lpstr>
      <vt:lpstr>Мраморный каньон</vt:lpstr>
      <vt:lpstr>Презентация PowerPoint</vt:lpstr>
      <vt:lpstr>Презентация PowerPoint</vt:lpstr>
      <vt:lpstr>Источники информации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Туристический маршрут  «Один день в Карелии»</dc:title>
  <dc:creator>VIP</dc:creator>
  <cp:lastModifiedBy>Пользователь Windows</cp:lastModifiedBy>
  <cp:revision>15</cp:revision>
  <dcterms:created xsi:type="dcterms:W3CDTF">2015-12-22T10:20:58Z</dcterms:created>
  <dcterms:modified xsi:type="dcterms:W3CDTF">2020-08-15T09:52:51Z</dcterms:modified>
</cp:coreProperties>
</file>