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0" units="1/cm"/>
          <inkml:channelProperty channel="Y" name="resolution" value="30" units="1/cm"/>
        </inkml:channelProperties>
      </inkml:inkSource>
      <inkml:timestamp xml:id="ts0" timeString="2010-09-17T16:05:02.640"/>
    </inkml:context>
    <inkml:brush xml:id="br0">
      <inkml:brushProperty name="width" value="0.09701" units="cm"/>
      <inkml:brushProperty name="height" value="0.09701" units="cm"/>
      <inkml:brushProperty name="color" value="#0000FF"/>
      <inkml:brushProperty name="fitToCurve" value="1"/>
    </inkml:brush>
  </inkml:definitions>
  <inkml:trace contextRef="#ctx0" brushRef="#br0">322 113,'-24'24,"-1"1,25-25,0 25,-24-25,24 24,0-24,0 25,24-25,-24 24,25 1,-25-25,24 25,-24-25,0 24,0-24,24 0,-24 0,25 0,-1 0,1 0,-25 0,24-24,-24 24,24-25,-24 0,25 25,-1-24,-24 24,0-25,0 25,0-24,0-1,0 25,0-25,-24 1,-1-1,25 25,-24-24,24 24,-24 0,-1 0,25 0,-24 0,24 0,-25 0,25 0,-48 0,48 0,-25 0,25 24,-24-24,24 25,-25-25,25 24,0-24,0 25,0 0,0-25,0 24,0-24,0 25,0-1,25 1,-25-25,24 25,-24-25,25 24,-1 1,-24 0,49-25,-49 24,24 1,1-25,-25 0,24 0,0 0,-24 0,25-25,-1 1,1 24,-25-25,24 25,-24-25,0 1,0-1,0 25,0-25,0 25,0-24,0-1,0 25,0-24,0 24,0-25,-24 0,-1 1,25 24,-24-25,24 25,-25-24,1 24,24 0,-24 0,24 0,-25 0,25 0,-24 0,-1 0,25 0,-24 0,24 0,-24 0,-1 24,1-24,24 0,-25 0,1 0,-1 0,25 25,-24-25,24 24,0-24,0 25,0-25,0 25,0-1,0-24,0 25,0-25,0 24,-24-24,24 25,0 0,0-25,0 24,0-24,0 25,0-25,0 25,0-1,0-24,24 25,-24-25,24 24,-24-24,25 25,-25 0,24-25,1 24,-25-24,24 0,-24 0,25 0,-1 0,0 0,-24 0,25 0,-25 0,24 0,1 0,-25-24,24 24,0 0,-24-25,25 25,-1-25,1 25,-25-24,24-1,1 25,-25-24,24 24,-24-50,0 50,0-24,0 24,0-25,0 25,0-25,0 1,0 24,0-25,0 25,0-24,0 24,-24-25,-1 0,25 25,-24-24,-1 24,25-25,-24 25,24-24,-25 24,25-25,-24 25,0 0,24 0,-25 0,1-25,-1 25,25 0,-24 0,24 0,-24 0,24 0,-25 0,1 0,24 0,-25 25,25-25,-24 0,24 0,-25 0,1 25,24-25,-24 24,24-24,0 25,0-25,-25 24,25 1,-24-25,24 25,0-25,0 24,0-24,0 25,0-1,0-24,0 25,0-25,0 25,0-25,0 24,0 1,0-25,0 25,0-25,0 24,0-24,24 25,-24-1,25-24,-25 25,24-25,-24 25,24-25,1 24,-25 1,24-25,-24 24,25 1,-1 0,1-25,-25 0,48 0,-48 0,25 0,-25 0,24 0,-24 0,25 0,-1 0,-24 0,24 0,-24 0,25 0,-25 0,24 0,1 0,-25 0,24 0,1-25,-1 0,0 25,-24-24,25 24,-1-49,-24 49,25-25,-25 25,24-25,-24 1,25 24,-25-25,0 25,0-24,0 24,0-25,0 0,0 25,-25-24,25 24,0-25,-24 0,24 1,-25 24,25-25,-24 25,-1-49,25 49,-24-25,24 1,0-1,-24 1,-1 24,25-25,-24 0,24 25,-25 0,1 0,24 0,-25 0,25 0,-24 0,24 0,-24 0,-1 0,1 0,24 0,-49 0,49 0,-24 0,-25 0,24 25,1-25,24 0,-25 0,25 0,-24 25,24-25,-24 24,-1-24,25 25,0-25,0 24,0 1,-24-25,24 25,0-25,-25 24,25-24,-24 25,24-1,0-24,0 25,0-25,0 25,0-25,0 24,0 1,-25-25,25 25,0-25,0 24,0-24,0 25,0-1,0-24,0 25,0-25,0 25,0-25,0 24,0 1,0-25,0 24,0-24,25 25,-25-25,0 25,0-1,24 1,-24-25,25 24,-25-24,24 0,1 0,-25 0,24 25,-24-25,24 0,-24 0,25 0,-1 0,-24 0,25 0,-25 0,24 0,1 0,-1 0,-24 0,24 0,-24 0,25 0,-25 0,49 0,-49 0,24 0,-24 0,24 0,1 0,-25 0,24 0,-24 0,25 0,-1-25,1 1,-25 24,24-25,-24 25,0-49,0 49,0-25,0 25,0-24,0 24,0-49,0 49,0-25,0 0,0 1,0-1,0 1,0-1,0 25,0-25,0 1,0-1,-24 0,-1 1,25-25,0 49,-24-25,-1 25,25-25,-24 25,24-24,-25 24,25 0,-24 0,0 0,-1 0,1 0,-25 24,49-24,-24 0,-25 25,24 0,1-25,-25 24,25 1,-1-25,25 24,-24-24,-1 25,25-25,0 25,0-1,0-24,0 25,0-25,0 49,0-49,0 25,0-1,0 1,0 0,0-1,25 1,-25-1,24-24,1 50,23-26,-48 1,25-25,24 49,-49-49,24 0,1 0,-1 0,25 0,-49 0,24 0,-24 0,25 0,-1-25,-24 1,24 24,-24-25,25 1,-25 24,0-25,0 0,0 1,0 24,0-25,0 1,0-1,0-24,0 49,0-25,0-24,0 24,0 25,0-24,0-1,0 25,0-25,-25 25,1 0,-25 0,0 0,25 0,0 0,-1 0,1 25,-1-25,1 25,-1-1,25-24,-24 25,24 0,-24-25,24 24,0 1,0-25,0 24,24 1,-24 0,24-25,1 24,-1-24,25 0,-24 0,-1 0,-24 0,24 0,1 0,-25-24,24-1,1 0,-1 25,0-49,-24 25,25-1,-25 25,0-25,24-24,-24 49,0-25,0 25,0-24,0-1,-49 1,25 24,-25 0,0 0,25 0,24 0,-24 0,-1 0,25 0,-24 0,-1 0,25 24,-24 1,24-1,0 26,0-50,0 24,0 1,0 0,0-1,0 1,0-1,0 1,0-25,24 49,-24-49,25 0,-1 0,1 0,23-49,1 24,-24 1,-1-1,-24 1,0 24,0-25,0 0,0 25,0-24,0 24,-49 24,25 50,-1-74,25 25,0-1,0 1,0-25,-24 25,24-25,-24 24,-1-24,25 25,-24-1,24-48,0-1,0 25,0-24,0-26,0 50,0-24,0 24,0-25,0 1,0 24,0-25,0 25,0-25,0 25,0-24,0-1,24 25,-24 25,0-1,0 26,0-1,0 0,-24-49,-1 49,25-24,-24-50,24 1,0-1,-25 25,25-49,-24 49,24-25,0 25,0-24,0 24,0-25,0 0,0 1,0 24,0-25,0 0,0 25,0-24,0 24,0-25,0 25,24-24,-24 24,25-25,-25 0,24 25,1-24,-1 24,-24 0,25-25,-25 25,24-24,0 24,25-25,-49 25,25-25,-1 25,0 0,-24 0,25 0,-25 0,24 0,-24 0,25 0,-25 0,24 0,1 0,-25 0,24 25,-24-25,0 0,0 25,24-25,-24 24,0-24,0 25,0-25,0 24,0 1,0-25,0 25,0-25,0 24,25-24,-25 0,24 0,-24 25,0-25,0 24,0-24,0-24,0-1,0 25,0-24,0 24,0-25,0 25,0-25,0 1,-24 24,24-25,0 25,0 25,0-25,0 24,0-24,0 25,0 0,0-25,0 24,0-24,0 49,24-24,-24-25,0 25,0-1,0-24,0 25,0 0,0-1,0-24,0 25,0-25,0 24,0-24,0 25,0 0,0-25,0 24,0-24,0 25,0-25,0 24,0 1,0-25,0 25,-24-1,-1 1,25-1,-24-24,24 25,-24-25,-1 0,25 0,-24 0,-1 0,25 0,-24 0,24 0,-25 0,25 0,-48 0,48 0,-25 0,1 0,-1 0,1 0,24 0,-24 0,-1 0,25 0,-24 0,24 0,24 0,-24 0,25 0,-25 0,24 0,-24 0,24 0,1 0,-25 0,24 0,-24-25,25 25,-25 0,24 0,0 0,-24 0,25-24,-25-1,24 25,-24-24,49 24,-49-25,25 0,-25 1,0 24,0-49,24 24,-24 0,0 25,0-24,0-1,0 1,0 24,0-25,0 25,0-25,0 1,0-1,0 25,0-25,0 25,0-24,0-1,0 1,24 24,-24-25,0 25,0-25,0 25,0-24,25-1,-25 25,24 25,-24-1,25-24,-25 25,0 0,0-1,0-24,24 49,-24-49,0 25,0 0,0-1,0 1,0-25,0 25,0-1,0-24,0 25,0-25,0 49,0-49,0 25,0-25,0 24,0-24,0 25,0-1,0-24,0 25,0-25,0 25,0-25,0 24,0 1,0-1,0-24,0 25,0-25,0 25,0-1,-24 1,24-25,-25 25,25-1,0-24,-24 25,-1-1,25-24,0 25,-24 0,0-25,24 24,-25 1,25-1,-24-24,-1 25,25-25,-24 25,24-25,-25 24,25 1,-24-25,0 24,-1 1,25 0,-24-25,-1 24,25 1,-24 0,24-25,-24 24,24-24,-25 25,25-25,0 24,0-24,0 25,0 0,25-1,-25 1,24-1,-24-24,49 50,-49-50,24 24,-24-24,25 25,-1-25,-24 24,24 1,-24-25,25 25,-25-25,24 24,1-24,-25 49,49-24,-49 0,24-1,-24-24,24 25,-24 0,0-25,0 24,-24 1,0-1,24 1,-25-25,25 25,-24-25,-1 24,25 1,-24-25,24 24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0" units="1/cm"/>
          <inkml:channelProperty channel="Y" name="resolution" value="30" units="1/cm"/>
        </inkml:channelProperties>
      </inkml:inkSource>
      <inkml:timestamp xml:id="ts0" timeString="2010-09-17T15:55:33.046"/>
    </inkml:context>
    <inkml:brush xml:id="br0">
      <inkml:brushProperty name="width" value="0.09701" units="cm"/>
      <inkml:brushProperty name="height" value="0.09701" units="cm"/>
      <inkml:brushProperty name="color" value="#800000"/>
      <inkml:brushProperty name="fitToCurve" value="1"/>
    </inkml:brush>
  </inkml:definitions>
  <inkml:trace contextRef="#ctx0" brushRef="#br0">0 2456,'0'-25,"25"25,-25-25,25 0,-1 25,1-24,0 24,0-25,0 0,-25 25,24 0,-24 0,50-25,-50 0,25 25,-25-24,49 24,-49-25,25 25,-25-25,25 0,0 25,24-25,-49 1,25 24,-25-25,50 0,-50 0,25 25,-25-25,49 0,-49 25,25-49,0 49,0-25,-25 25,25-25,-25 0,24 1,-24 24,25-25,0 0,0 0,-25 25,25-49,-1 24,1 0,0 0,0 0,-25 25,25-24,-1-1,1 0,-25 25,25-50,0 26,0 24,-25-25,24 25,-24-25,25 0,0 0,0 1,-25-1,49 0,-49 25,50-50,-50 26,25-1,0-25,24 25,-49 1,25-1,0 0,0 25,-25-25,24 0,26 1,-50-1,25 25,0-50,24 50,-49-25,25 0,-25 25,25-24,0 24,0-25,-25 0,24 25,-24-25,50 0,0 25,-1-24,-24-1,25 0,-26 25,26-25,-25 0,-25 25,49-49,1 49,-50 0,50-25,-50 0,24 25,-24 0,25-25,-25 25,50-24,-50 24,25-25,-1 0,1 25,0-25,0 0,0 25,-25 0,49 0,-49-24,25-1,-25 25,25-25,-25 25,25 0,-1-25,-24 0,25 25,-25-24,25 24,-25-25,50 0,-50 25,25-25,-25 0,24 25,1-24,-25-1,25 25,-25 0,25-25,-25 0</inkml:trace>
  <inkml:trace contextRef="#ctx0" brushRef="#br0" timeOffset="3407">2828 50,'25'0,"-25"0,24 0,1 25,0-25,-25 0,25 0,0 24,-25-24,24 0,-24 0,25 25,-25-25,25 25,-75-50,50 25,-24 0,24-25,-25 25,0 0,25 0,-25-24,25 24,-25 0</inkml:trace>
  <inkml:trace contextRef="#ctx0" brushRef="#br0" timeOffset="5516">2629 248,'0'25,"0"-25,0 25,25-25,-25 25,0-25,0 24,25 1,-25 0,25-25,-25 25,0-25,25 25,-25-25,-50-25,50 0,-50 25,50-25,-25 25,25 0,-24-25</inkml:trace>
  <inkml:trace contextRef="#ctx0" brushRef="#br0" timeOffset="7891">2307 496,'-25'0,"25"25,0-25,0 25,0-25,0 25,0-25,0 24,0 1,0-25,0 25,25 0,-25 0,0-25,0 24,25-24,-25 25,0-25,0 25,0 0,0-25,-25 0,0-25,0 0,0 0,25 1,-24-1,-1 25,25-25,-25 0,25 25</inkml:trace>
  <inkml:trace contextRef="#ctx0" brushRef="#br0" timeOffset="9985">1786 843,'0'0,"0"25,0-25,0 25,0-25,0 25,0 0,25-25,-25 25,0-25,0 24,0-24,25 25,-25 0,0-25,24 25,-24-25,0 25,0-25,-24-25,-1 0,25 25,0-25,-25 25,0-25,25 1,-25-1,25 25,0-25,-24 25,-1-25,25 0,0 25,-25-25</inkml:trace>
  <inkml:trace contextRef="#ctx0" brushRef="#br0" timeOffset="12219">1389 1216,'0'24,"25"1,-25-25,25 25,-25-25,24 25,-24-25,25 25,0-1,-25-24,25 25,-25-25,-25-25,0 1,25 24,-25 0,25 0,-49-25,49 25,-25 0,-25-25,50 25,-24 0,-1-25,0 25</inkml:trace>
  <inkml:trace contextRef="#ctx0" brushRef="#br0" timeOffset="14235">943 1662,'24'25,"-24"0,25-25,0 24,0-24,-25 25,25-25,-25 0,24 0,1 0,-25 0,25 25,-25-25,-50 25,50-25,-24 0,24 0,-25 0,0 0,25 0,-25 0,25 0,-25 0,25 0,-24 0,-1 0,25 0,-25-25,0 0,0 25,25 0</inkml:trace>
  <inkml:trace contextRef="#ctx0" brushRef="#br0" timeOffset="17657">645 2034,'25'25,"-25"-25,25 0,-1 25,-24-25,25 25,-25-25,50 49,-50-49,25 25,-25-25,-25 0,0-25,25 0,-25 25,25 0,-25 0,1 0,-1 0,25 0,-25-24,25 24,-25 0</inkml:trace>
  <inkml:trace contextRef="#ctx0" brushRef="#br0" timeOffset="19907">273 2332,'0'0,"49"25,-49-25,25 0,-25 24,25-24,-25 0,25 25,0-25,-25 25,24-25,-48 0,-1 0,25-25,-25 0,25 25,-25 0,0 0,1 0,24 0,-25 0,25 0,-25 0,0 0,0 0,25 0,-24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0" units="1/cm"/>
          <inkml:channelProperty channel="Y" name="resolution" value="30" units="1/cm"/>
        </inkml:channelProperties>
      </inkml:inkSource>
      <inkml:timestamp xml:id="ts0" timeString="2010-09-17T16:21:41.375"/>
    </inkml:context>
    <inkml:brush xml:id="br0">
      <inkml:brushProperty name="width" value="0.09701" units="cm"/>
      <inkml:brushProperty name="height" value="0.09701" units="cm"/>
      <inkml:brushProperty name="color" value="#800000"/>
      <inkml:brushProperty name="fitToCurve" value="1"/>
    </inkml:brush>
  </inkml:definitions>
  <inkml:trace contextRef="#ctx0" brushRef="#br0">3250 758</inkml:trace>
  <inkml:trace contextRef="#ctx0" brushRef="#br0" timeOffset="2125">3250 783,'-25'-25,"25"25,-50 25,1-1,-26 25,75-49,-24 24,-1 1,25-25,-25 24,25-24,-25 25,25-25,-25 24,0 1,25-1,-24-24,-1 49,25-49,-25 25,25-25,-25 24,25-24,-25 24,1 1,24-25,-25 24,0-24,25 25,-25-25,25 24,-25 1,25-25,-24 24,-1-24,0 25,25-25,-25 24,0 1,25-25,-24 24,-1-24,0 24,25-24,-25 0,25 0,-25 25,1-25,-1 0,25 0,-25 24,-25-24,50 25,-49-25,49 24,-25-24,0 0,0 25,25-25,-24 24,-1 1,25-1,-25-24,0 49,0-49,25 24,-49 1,49-1,-25-24,25 25,-25-25,0 24,25 1,-24-1,24-24,-25 25,0-25,0 49,25-49,-50 24,50-24,-24 24,24 1,-50-25,50 24,-25-24,0 0,1 0,24 0,-25 0,25 0,-25 25,-25-25,1 24,-1 1,25-25,1 0,-1 24,-50 1,75-25,-24 0,24 0,-25 0,25 0,-25 24,0-24,25 25,-25-25,1 24,-1 0,25-24,-25 25,25-25,-25 0,25 0,-49 24,49-24,-25 0,-25 0,25 0,1 0,-1 0,0 0,0 0,-25 0,26 0,-1 0,25 0,-25 0,25 0,-25 0,25 0,-25 0,25 0,-24 0,-1 0,25 0,-25 0,0 0,0 0,25 0,-24 0,24 0,-25 0,0 0,0 0,25 0,-25 0,25 0,-24 0,24 0,-25 0,0 0,0 0,0 0,1 0,24 0,-25 0,0 0,0 0,25 0,-25 0,1 0,-1 0,25 0,-25 0,-25 0,50-24</inkml:trace>
  <inkml:trace contextRef="#ctx0" brushRef="#br0" timeOffset="6750">3225 807,'0'0,"50"0,-50-24,24 24,1-25,0 1,0 24,0-25,-25 25,24-24,-24 24,25-25,-25 25,50-24,-50-1,49 25,-49-24,25 24,0-24,-25-1,25 25,0-24,-25 24,24-25,-24 25,25-24,-25-1,0 25,0-24,0-1,0 1,0 24,0-25,25 25,-25-48,25 23,-25 25,0-24,25-1,-25 25,24-24,-24 24,25-25,-25 25,25-24,0-1,-25 25,25-24,-25 24,24-25,-24 25,25-24,0 0,-25 24,25-25</inkml:trace>
  <inkml:trace contextRef="#ctx0" brushRef="#br0" timeOffset="8703">3870 49,'-25'0,"25"0,-25 0,0 0,1 0,24 0,-25 0,25 0,-25 0,0 0,25 0,-25 0,25 0,-24 0,24 0,-50 0,50 0,-25 0,25 0,-25 0,25 24,0-24,0 25,25-1,-25 1,25-25,-25 24,25-24,0 25,-25-25,24 24,-24 1,25-25,-25 0,25 0,0 0</inkml:trace>
  <inkml:trace contextRef="#ctx0" brushRef="#br0" timeOffset="10906">3324 758,'-25'0,"25"0,-49-49,24 49,-25-49,26 49,-26-49,0 25,26 0,-1-1,25 25,-25-24,25 24,0 24,0 1,25-25,-25 48,0-48,0 25,25-25,-25 24,0 1,0-25,24 24,-24 1,25-1,0 25,-25-49</inkml:trace>
  <inkml:trace contextRef="#ctx0" brushRef="#br0" timeOffset="13750">3771 171,'-50'0,"50"0,-25 0,25-24,0-1</inkml:trace>
  <inkml:trace contextRef="#ctx0" brushRef="#br0" timeOffset="15484">2679 1223,'0'0,"-25"0,1-25,-1 1,25 24,-25-25,25 25,-25-24,0 0,25 24,-24-25,24 25,-25-24,25 24,-25-25,0 1,25 24,25 0,-25 24,0-24,0 25,25-25,-25 24,0-24,0 25,0-1,0-24,0 24,25-24,-25 25,0-25,0 24,0 1,0-25,0 24,0-24,0 25,0-25,0 24,24 1,-24-50,25 1,-25 24,50-25</inkml:trace>
  <inkml:trace contextRef="#ctx0" brushRef="#br0" timeOffset="18718">2034 1736,'-24'0,"-1"-24,25-1,-25 25,25-24,-25 24,0-24,1-1,24 25,-25-24,25 24,-25-25,0 25,25-24,-25-1,25 25,0 0,25 0,-25 25,25-25,-25 24,0-24,0 25,25-1,-25 1,0-25,0 24,0-24,0 24,0 1,0-1,0-24,0 25,0-1,0-24,0 25,25-25,-25 0,24 0,-24-25</inkml:trace>
  <inkml:trace contextRef="#ctx0" brushRef="#br0" timeOffset="21718">1365 2079,'-25'-25,"0"1,25 24,0-25,-25 1,25-1,-25 25,25-24,0 24,0-24,-24 24,24-25,0 1,0 24,0-25,0 25,0 25,0-1,0-24,0 25,0-1,0-24,0 24,0-24,0 25,0-25,0 24,0 1,0-25,0 24,0-24,0 25,0-25,0 24,0 1,0-25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0" units="1/cm"/>
          <inkml:channelProperty channel="Y" name="resolution" value="30" units="1/cm"/>
        </inkml:channelProperties>
      </inkml:inkSource>
      <inkml:timestamp xml:id="ts0" timeString="2010-09-17T15:33:56.140"/>
    </inkml:context>
    <inkml:brush xml:id="br0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274 99,'0'0,"0"25,0-25,0 25,0-25,0 25,0-25,0 25,0-1,0 1,0-25,0 25,0 0,0-25,0 24,0 1,0 0,0 0,0-25,0 25,0-25,0 24,0 1,0-25,0 25,0 0,0 0,0-25,0 24,0-24,0 25,0-25,0 25,0-25,0 25,0-1,0-24,0 25,0-25,0 25,0 0,0 0,0-25,0 49,0-24,0-25,0 25,0-25,0 25,0-1,0-24,0 25,0-25,0 25,0-25,0 25,0-1,0 1,0-25,0 25,0 0,0 0,0-1,0 1,0-25,0 25,0-25,0 25,0 0,0-25,0 24,0-24,0 25,0-25,0 25,0 0,25 0,-25-25,49 24,-49-24,25 0,0 0,-25 0,25 0,-1 0,-24 0,25 0,-25 0,25 0,-25-24,25-1</inkml:trace>
  <inkml:trace contextRef="#ctx0" brushRef="#br0" timeOffset="7938">299 0,'0'0,"0"25,0-25,0 25,0-25,0 25,0-25,0 24,0 1,-25-25,25 25,-25-25,25 25,-25-25,1 25,24-1,-25-24,25 25,-25 0,0 0,25-25,0 24,-24-24,-1 25,25-25,-25 25,0 0,25-25,-24 25,24-1</inkml:trace>
  <inkml:trace contextRef="#ctx0" brushRef="#br0" timeOffset="10047">274 496,'0'25,"0"-25,0 25,0-25,-25 49,0-24,25-25,-24 25,-1-1,25-24,-25 25,25-25,-25 25,25-25,-49 25,49 0,-25-25,25 0,-25 0,25 0</inkml:trace>
  <inkml:trace contextRef="#ctx0" brushRef="#br0" timeOffset="11844">299 893,'0'24,"24"-24,-24 25,-24-25,-1 25,25-25,-25 25,25-1,-25-24,25 25,-24-25,-1 0,25 0,-25 0,25 0,-25 0,25 0,-24 25,-1-25,25 25,-25-25,25 25,-25-25</inkml:trace>
  <inkml:trace contextRef="#ctx0" brushRef="#br0" timeOffset="13985">274 942,'0'0,"25"25,-25-25,24 25,1-25,-25 24,25-24,-25 0,50 25,-50 0,24 0</inkml:trace>
  <inkml:trace contextRef="#ctx0" brushRef="#br0" timeOffset="15797">323 645,'25'0,"-25"24,25-24,-25 25,25-25,-25 0,25 0,-1 0,-24 0,25 0,-25 25,25-25,-25 0,25 25,-1-25,-24 0</inkml:trace>
  <inkml:trace contextRef="#ctx0" brushRef="#br0" timeOffset="17422">299 124,'0'0,"24"0,-24 25,25-25,-25 25,25-25,-25 25,0-25,0 24,0 1,25-25,-25 25,0-25,25 25,-25-25,24 24,-24 1,25-25,0 0,0 25,-25-25,24 0</inkml:trace>
  <inkml:trace contextRef="#ctx0" brushRef="#br0" timeOffset="20578">348 1016,'50'0,"-50"25,25-25,-25 25,24-25,-24 25,25 0,0-25,-25 0,25 24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30" units="1/cm"/>
          <inkml:channelProperty channel="Y" name="resolution" value="30" units="1/cm"/>
        </inkml:channelProperties>
      </inkml:inkSource>
      <inkml:timestamp xml:id="ts0" timeString="2010-09-17T15:33:37.203"/>
    </inkml:context>
    <inkml:brush xml:id="br0">
      <inkml:brushProperty name="width" value="0.09701" units="cm"/>
      <inkml:brushProperty name="height" value="0.09701" units="cm"/>
      <inkml:brushProperty name="fitToCurve" value="1"/>
    </inkml:brush>
  </inkml:definitions>
  <inkml:trace contextRef="#ctx0" brushRef="#br0">418 0,'0'0,"0"25,0-25,0 25,0-25,0 25,0-25,0 24,0 1,0-25,0 25,0-25,0 24,0-24,0 50,0-50,0 24,0-24,0 25,0 0,0 0,0-25,0 24,0 1,0-25,0 25,0-25,0 24,0-24,0 25,0 0,0-25,0 25,0-25,0 24,0-24,0 25,0-25,0 25,0-1,0-24,0 25,0-25,0 50,0-50,0 24,0 1,0-25,0 25,0-1,0-24,0 25,0-25,0 50,0-50,0 24,0-24,0 25,0-25,0 49,0-49,0 25,0-25,0 25,0 0,0-25,0 24,0-24,0 25,0 0,0-1,0-24,0 0,0 25,0-25,0 25,0-25,0 25,0-1,0-24,0 25,0-25,0 25,0-25,0 24,24 1,-24-25,25 0,-25 0,24 0,-24 0,24 0,1 0,-25 0,24 0,-24 0,49 0</inkml:trace>
  <inkml:trace contextRef="#ctx0" brushRef="#br0" timeOffset="3734">393 0,'-24'0,"0"25,-1-25,1 25,-1 0,-23-1,48 1,-25-25,25 25,-24-25,24 24,0-24,-25 50,1-50,24 24,0-24,0 25,0 0,0-25,0 25,0-25,0 24,0-24,0 25,0-25,0 25,0-1,0 1,0-25,0 25,0 0,0-25,0 24,0-24,0 25,0-25,-24 25,24-1,-25-24,1 25,24-25,-24 25,24-25,-25 25,25-1,0-24,0 25,0 0,25-25,-25 49,24-49,-24 25,24-25,1 25,-25-1,24-24,-24 25,24-25,-24 0,25 0,-1 0,-24 25,25-25,-25 0,24 0,-24 24,24-24,1 0,-25 25,24-25,-24 25</inkml:trace>
  <inkml:trace contextRef="#ctx0" brushRef="#br0" timeOffset="6672">491 25,'0'0,"24"0,-24 0,25 25,24 0,-49-1,24-24,0 50,-24-50,25 24,-25-24,0 25,0-25,0 49,24-49,-24 25,0-25,0 25,0 0,0-25,0 24,0-24,0 25,0-25,0 25,0-1,0 1,0-25,0 50,24-50,-24 24,25-24,-25 0,0 25,0-25,24 25,-24-1,0 1,0-25,0 25,0-25,0 25,0-25,0 24,0 1,-24 0,24-25,-25 24,1 1,24-25,-24 25,24-25,-25 25,25-25,-24 24,0 1,24-25,-25 25,25-25,-24 24,24-24,-25 25,1 0,0-50,24 0,0 25,0-24,0 24,0-25,0 0,0 25,0-24,0 24,0-25,0 25,0-25,0 0,0 25,0-24,0 24,0-25,0 25,0-25,0 1,0 24,0-25,0 25,0-25,0 25,0-25,0 25,0-24,0-1,0 25,0-25,0 25,0-24,0 24,0-25,0 0,0 25,0-25,0 25,0-24,0 24,0-25,0 0,0 25,0-24,0 24,0-25,0 25,0-50,0 50,0-24,0 24,0-25,24 0,-24 25,24-24,-24 24,25 0,-25 24,24-24,1 25,-25-25,0 25,0-25,0 24,0 1,0-25,0 25,0 0,0-1,0-24,0 25,0-25,0 25,-25-25,25 24,0 1,-24-25,24 25,0-25,-25 25,25-25,0 24,0 1,-24-25,24 25,0-1,0-24,0 25,-24 0,24-25,0 25,0-25,0 24,0-24,0 25,0 0,0-25,0 24,0-24,0 25,0-25,0 25,0 0,24-25,-24 24,24-24,-24 0,25 0,-25 0,24 0,1 0,-25 0,24-24,-24-1,24 25,-24-25,25 25,-1-25,0 1,-24 24,0-25,0 25,0-25,0 25,0-24,0-1,0 25,0-25,0 25,0 0,-24 50,0-26,24 1,-25-25,25 25,-24-1,0 26,24-75,0 0,0 25,0-24,0-1,0 0,24 1,-24 24,24-50,-24 50,0-25,0 1,25-1,-25 0,0 25,0 0,-25 25,1 0,24-25,-24 49,-1-49,25 25,-24-25,24 25,-25-1,25 1,-24-25,24 25,-24-1,24-73,0 0,0-1,0 25,0-24,0 24,24 1,-24-1,0 0,0-24,0 49,0-25,0 0,0 25,0-24,0-1,0 25,0-25,0 25,0-25,0 25,0-24,0-1,0 0,0 25,0-24,0-1,0 25,0-25,0 25,24 0,1 25,-25-25,24 49,-24-49,0 25,0-25,0 25,0-25,0 24,0-24,0 50,0-50,0 25,0-25,0 49,0-49,0 25,0-25,0 24,0-24,0 25,0 0,0-25,0 25,0-25,25 24,-25-24,24 0,-24 0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555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149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157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865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85985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283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26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934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1403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75455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29932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2891"/>
            <a:ext cx="9144000" cy="8751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03AB6C-6696-4F98-AE1B-57DF8F3AFB72}" type="datetimeFigureOut">
              <a:rPr lang="ru-RU"/>
              <a:pPr>
                <a:defRPr/>
              </a:pPr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418B1BE-A9A8-4C0B-BEDE-EF3B6566E5C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Arial Black" panose="020B0A04020102020204" pitchFamily="34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 Black" panose="020B0A040201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 Black" panose="020B0A040201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 Black" panose="020B0A040201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 Black" panose="020B0A040201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 Black" panose="020B0A040201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 Black" panose="020B0A040201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 Black" panose="020B0A040201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 Black" panose="020B0A040201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5A2C64"/>
          </a:solidFill>
          <a:latin typeface="Arial Black" panose="020B0A04020102020204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5A2C64"/>
          </a:solidFill>
          <a:latin typeface="Arial Black" panose="020B0A04020102020204" pitchFamily="34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A2C64"/>
          </a:solidFill>
          <a:latin typeface="Arial Black" panose="020B0A04020102020204" pitchFamily="34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5A2C64"/>
          </a:solidFill>
          <a:latin typeface="Arial Black" panose="020B0A04020102020204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5A2C64"/>
          </a:solidFill>
          <a:latin typeface="Arial Black" panose="020B0A04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18.emf"/><Relationship Id="rId7" Type="http://schemas.openxmlformats.org/officeDocument/2006/relationships/image" Target="../media/image20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22.emf"/><Relationship Id="rId5" Type="http://schemas.openxmlformats.org/officeDocument/2006/relationships/image" Target="../media/image19.emf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Изображение земной поверхности</a:t>
            </a: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Обобщающий урок</a:t>
            </a: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44624"/>
            <a:ext cx="8229600" cy="1143000"/>
          </a:xfrm>
        </p:spPr>
        <p:txBody>
          <a:bodyPr/>
          <a:lstStyle/>
          <a:p>
            <a:r>
              <a:rPr lang="ru-RU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187624"/>
            <a:ext cx="8763000" cy="4689648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 руки класс – это раз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Повернулась голова – это два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вниз, вперёд смотри – это три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в стороны по шире развернули на четыре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силой их к плечам прижать – это пять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ребятам тихо сесть – это шесть.</a:t>
            </a:r>
          </a:p>
          <a:p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588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52600"/>
            <a:ext cx="8686800" cy="42519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Назовите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покажите на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самую длинную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параллель.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Назовите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материки, которые располагаются как в северном, так и в южном полушарии?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покажите на карте нулевой меридиан.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Назовите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океаны, которые располагаются как в западном, так и в восточном полушарии?</a:t>
            </a:r>
          </a:p>
          <a:p>
            <a:pPr>
              <a:buNone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283968" y="457200"/>
            <a:ext cx="4800600" cy="11430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Местонахождение</a:t>
            </a:r>
            <a:endParaRPr lang="ru-RU" sz="3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95384" y="571500"/>
            <a:ext cx="2362200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200" b="1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127819" y="304800"/>
            <a:ext cx="2667000" cy="1295400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452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pc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по карте объекты</a:t>
            </a:r>
            <a:endParaRPr lang="ru-RU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386836"/>
              </p:ext>
            </p:extLst>
          </p:nvPr>
        </p:nvGraphicFramePr>
        <p:xfrm>
          <a:off x="251520" y="1628800"/>
          <a:ext cx="8640960" cy="410445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880320"/>
                <a:gridCol w="2880320"/>
                <a:gridCol w="2880320"/>
              </a:tblGrid>
              <a:tr h="13310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Географическая широта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Географическая долгота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Географический объект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33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 с. ш.</a:t>
                      </a:r>
                      <a:endParaRPr lang="ru-RU" sz="2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в.д.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33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ю. ш.</a:t>
                      </a:r>
                      <a:endParaRPr lang="ru-RU" sz="2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з. д.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3347">
                <a:tc>
                  <a:txBody>
                    <a:bodyPr/>
                    <a:lstStyle/>
                    <a:p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Мак - Кинли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3347">
                <a:tc>
                  <a:txBody>
                    <a:bodyPr/>
                    <a:lstStyle/>
                    <a:p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Новосибирск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609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78392"/>
            <a:ext cx="8302873" cy="2382837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может о своей работе на уроке сказать: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4748" y="2001648"/>
            <a:ext cx="8748464" cy="129063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Tx/>
              <a:buNone/>
            </a:pPr>
            <a:r>
              <a:rPr lang="ru-RU" altLang="ru-RU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«Я сегодня на уроке не работал, отдыхал!»?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528" y="2852936"/>
            <a:ext cx="856895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сегодня на уроке не все понял, потому что…»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44748" y="4174042"/>
            <a:ext cx="864773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сегодня на уроке хорошо поработал! Все понял, потому что…»</a:t>
            </a:r>
          </a:p>
        </p:txBody>
      </p:sp>
    </p:spTree>
    <p:extLst>
      <p:ext uri="{BB962C8B-B14F-4D97-AF65-F5344CB8AC3E}">
        <p14:creationId xmlns:p14="http://schemas.microsoft.com/office/powerpoint/2010/main" val="774910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3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5" grpId="0" build="p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img11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5063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Географический диктант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4464149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Угол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направлением на север и на какой-нибудь определенный предмет местности называют… 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Какие виды масштаба вы знаете… 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На территории России абсолютная высота земной поверхности отсчитывается относительно уровня… 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Линии, соединяющие точки с одинаковой высотой называют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Эту съемку плана из одной точки земной поверхности называют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154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5688632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Самая длинная параллель – экватор. Длина экватора земли… км  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Окружности, проведенные через полюса Земли называются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общегеографических картах изображается…  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По масштабу карты делятся на группы: … 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Чертёж, изображающий небольшой участок Земли сверху, в уменьшенном виде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Модель Земли. 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Число, которое показывает, во сколько раз расстояния уменьшены при изображении на карте или плане. 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199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554" y="116632"/>
            <a:ext cx="8229600" cy="1008112"/>
          </a:xfrm>
        </p:spPr>
        <p:txBody>
          <a:bodyPr/>
          <a:lstStyle/>
          <a:p>
            <a:r>
              <a:rPr lang="ru-RU" dirty="0" smtClean="0"/>
              <a:t>Правильные 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4824189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Азимутом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Численный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именованный,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линейный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Балтийского моря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Горизонталями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Полярной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4000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Меридианами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земной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рупномасштабные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среднемасштабные,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мелкомасштабные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лан местности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Глобус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33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964488" cy="4464149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Какой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масштабов крупнее?</a:t>
            </a:r>
          </a:p>
          <a:p>
            <a:pPr lvl="0"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25</a:t>
            </a:r>
          </a:p>
          <a:p>
            <a:pPr lvl="0"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300</a:t>
            </a:r>
          </a:p>
          <a:p>
            <a:pPr lvl="0"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50 000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Переведите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численный масштаб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именованный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0"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2 000 </a:t>
            </a:r>
          </a:p>
          <a:p>
            <a:pPr lvl="0"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15 000 000</a:t>
            </a:r>
          </a:p>
          <a:p>
            <a:pPr lvl="0">
              <a:buNone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500 000</a:t>
            </a:r>
          </a:p>
          <a:p>
            <a:pPr>
              <a:buNone/>
            </a:pP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9512" y="116632"/>
            <a:ext cx="8663881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spc="0" normalizeH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 </a:t>
            </a:r>
            <a:br>
              <a:rPr kumimoji="0" lang="ru-RU" sz="3600" i="0" u="none" strike="noStrike" spc="0" normalizeH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600" i="0" u="none" strike="noStrike" spc="0" normalizeH="0" baseline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«Самый быстрый и самый умный»</a:t>
            </a:r>
            <a:endParaRPr kumimoji="0" lang="ru-RU" sz="3600" i="0" u="none" strike="noStrike" spc="0" normalizeH="0" baseline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427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592836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Переведите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именованный масштаб в численный:</a:t>
            </a:r>
          </a:p>
          <a:p>
            <a:pPr lvl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 см – 30 км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 см – 500 м</a:t>
            </a:r>
          </a:p>
          <a:p>
            <a:pPr>
              <a:buNone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Какой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масштабов мельче?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50 000 или 1: 500 000</a:t>
            </a:r>
          </a:p>
          <a:p>
            <a:pPr>
              <a:buNone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Если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численный масштаб карты 1:25000, то это значит, что: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1см – 25000км;	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1см – 250м;	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1см – 25км. </a:t>
            </a:r>
          </a:p>
          <a:p>
            <a:pPr>
              <a:buNone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1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400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ПРОВЕРКА </a:t>
            </a:r>
            <a:r>
              <a:rPr lang="ru-RU" sz="4400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568952" cy="4608165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1 )1 : 25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в1см 20м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1см 150км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1см 5км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1:3000000;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1:50000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1:500000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в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1см 250м</a:t>
            </a:r>
          </a:p>
          <a:p>
            <a:pPr lvl="0">
              <a:buNone/>
            </a:pPr>
            <a:endParaRPr lang="ru-RU" sz="36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18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5006280" cy="6021288"/>
          </a:xfrm>
        </p:spPr>
        <p:txBody>
          <a:bodyPr>
            <a:normAutofit/>
          </a:bodyPr>
          <a:lstStyle/>
          <a:p>
            <a:r>
              <a:rPr lang="ru-RU" sz="4400" b="0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</a:rPr>
              <a:t>Угол между направлением на север и на какой-нибудь определенный предмет местности называют …</a:t>
            </a:r>
            <a:br>
              <a:rPr lang="ru-RU" sz="4400" b="0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</a:rPr>
            </a:br>
            <a:r>
              <a:rPr lang="ru-RU" sz="4400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</a:rPr>
              <a:t>АЗИМУТ</a:t>
            </a:r>
            <a:endParaRPr lang="ru-RU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0" y="1124744"/>
            <a:ext cx="3810000" cy="4043947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479637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325"/>
            <a:ext cx="8229600" cy="1143000"/>
          </a:xfrm>
        </p:spPr>
        <p:txBody>
          <a:bodyPr>
            <a:normAutofit/>
          </a:bodyPr>
          <a:lstStyle/>
          <a:p>
            <a:r>
              <a:rPr lang="ru-RU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направление</a:t>
            </a:r>
          </a:p>
        </p:txBody>
      </p:sp>
      <p:sp>
        <p:nvSpPr>
          <p:cNvPr id="44036" name="Oval 4"/>
          <p:cNvSpPr>
            <a:spLocks noChangeArrowheads="1"/>
          </p:cNvSpPr>
          <p:nvPr/>
        </p:nvSpPr>
        <p:spPr bwMode="auto">
          <a:xfrm>
            <a:off x="1143000" y="1752600"/>
            <a:ext cx="457200" cy="457200"/>
          </a:xfrm>
          <a:prstGeom prst="ellips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1600200" y="1371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latin typeface="Arial" charset="0"/>
              </a:rPr>
              <a:t>К</a:t>
            </a:r>
          </a:p>
        </p:txBody>
      </p:sp>
      <p:sp>
        <p:nvSpPr>
          <p:cNvPr id="44038" name="Freeform 6"/>
          <p:cNvSpPr>
            <a:spLocks/>
          </p:cNvSpPr>
          <p:nvPr/>
        </p:nvSpPr>
        <p:spPr bwMode="auto">
          <a:xfrm>
            <a:off x="1209675" y="4986338"/>
            <a:ext cx="679450" cy="579437"/>
          </a:xfrm>
          <a:custGeom>
            <a:avLst/>
            <a:gdLst/>
            <a:ahLst/>
            <a:cxnLst>
              <a:cxn ang="0">
                <a:pos x="25" y="248"/>
              </a:cxn>
              <a:cxn ang="0">
                <a:pos x="112" y="94"/>
              </a:cxn>
              <a:cxn ang="0">
                <a:pos x="188" y="27"/>
              </a:cxn>
              <a:cxn ang="0">
                <a:pos x="419" y="75"/>
              </a:cxn>
              <a:cxn ang="0">
                <a:pos x="428" y="209"/>
              </a:cxn>
              <a:cxn ang="0">
                <a:pos x="304" y="286"/>
              </a:cxn>
              <a:cxn ang="0">
                <a:pos x="208" y="344"/>
              </a:cxn>
              <a:cxn ang="0">
                <a:pos x="150" y="363"/>
              </a:cxn>
              <a:cxn ang="0">
                <a:pos x="25" y="305"/>
              </a:cxn>
              <a:cxn ang="0">
                <a:pos x="25" y="248"/>
              </a:cxn>
            </a:cxnLst>
            <a:rect l="0" t="0" r="r" b="b"/>
            <a:pathLst>
              <a:path w="428" h="365">
                <a:moveTo>
                  <a:pt x="25" y="248"/>
                </a:moveTo>
                <a:cubicBezTo>
                  <a:pt x="0" y="166"/>
                  <a:pt x="38" y="119"/>
                  <a:pt x="112" y="94"/>
                </a:cubicBezTo>
                <a:cubicBezTo>
                  <a:pt x="134" y="61"/>
                  <a:pt x="150" y="41"/>
                  <a:pt x="188" y="27"/>
                </a:cubicBezTo>
                <a:cubicBezTo>
                  <a:pt x="277" y="32"/>
                  <a:pt x="370" y="0"/>
                  <a:pt x="419" y="75"/>
                </a:cubicBezTo>
                <a:cubicBezTo>
                  <a:pt x="406" y="124"/>
                  <a:pt x="420" y="158"/>
                  <a:pt x="428" y="209"/>
                </a:cubicBezTo>
                <a:cubicBezTo>
                  <a:pt x="412" y="295"/>
                  <a:pt x="403" y="277"/>
                  <a:pt x="304" y="286"/>
                </a:cubicBezTo>
                <a:cubicBezTo>
                  <a:pt x="239" y="303"/>
                  <a:pt x="256" y="312"/>
                  <a:pt x="208" y="344"/>
                </a:cubicBezTo>
                <a:cubicBezTo>
                  <a:pt x="191" y="355"/>
                  <a:pt x="169" y="356"/>
                  <a:pt x="150" y="363"/>
                </a:cubicBezTo>
                <a:cubicBezTo>
                  <a:pt x="65" y="353"/>
                  <a:pt x="64" y="365"/>
                  <a:pt x="25" y="305"/>
                </a:cubicBezTo>
                <a:cubicBezTo>
                  <a:pt x="13" y="267"/>
                  <a:pt x="13" y="286"/>
                  <a:pt x="25" y="248"/>
                </a:cubicBez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>
            <a:off x="1676400" y="5715000"/>
            <a:ext cx="152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>
            <a:off x="1905000" y="5638800"/>
            <a:ext cx="152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2133600" y="5715000"/>
            <a:ext cx="152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2133600" y="5562600"/>
            <a:ext cx="152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43" name="Line 11"/>
          <p:cNvSpPr>
            <a:spLocks noChangeShapeType="1"/>
          </p:cNvSpPr>
          <p:nvPr/>
        </p:nvSpPr>
        <p:spPr bwMode="auto">
          <a:xfrm>
            <a:off x="1981200" y="5410200"/>
            <a:ext cx="152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>
            <a:off x="2133600" y="5257800"/>
            <a:ext cx="152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>
            <a:off x="1676400" y="5562600"/>
            <a:ext cx="152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46" name="Line 14"/>
          <p:cNvSpPr>
            <a:spLocks noChangeShapeType="1"/>
          </p:cNvSpPr>
          <p:nvPr/>
        </p:nvSpPr>
        <p:spPr bwMode="auto">
          <a:xfrm>
            <a:off x="1981200" y="5105400"/>
            <a:ext cx="152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4047" name="Group 15"/>
          <p:cNvGrpSpPr>
            <a:grpSpLocks/>
          </p:cNvGrpSpPr>
          <p:nvPr/>
        </p:nvGrpSpPr>
        <p:grpSpPr bwMode="auto">
          <a:xfrm>
            <a:off x="6324600" y="3276600"/>
            <a:ext cx="1371600" cy="914400"/>
            <a:chOff x="2928" y="2496"/>
            <a:chExt cx="864" cy="576"/>
          </a:xfrm>
        </p:grpSpPr>
        <p:sp>
          <p:nvSpPr>
            <p:cNvPr id="44048" name="Rectangle 16"/>
            <p:cNvSpPr>
              <a:spLocks noChangeArrowheads="1"/>
            </p:cNvSpPr>
            <p:nvPr/>
          </p:nvSpPr>
          <p:spPr bwMode="auto">
            <a:xfrm>
              <a:off x="2928" y="2496"/>
              <a:ext cx="864" cy="57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4051" name="AutoShape 19"/>
          <p:cNvSpPr>
            <a:spLocks noChangeArrowheads="1"/>
          </p:cNvSpPr>
          <p:nvPr/>
        </p:nvSpPr>
        <p:spPr bwMode="auto">
          <a:xfrm>
            <a:off x="4267200" y="5562600"/>
            <a:ext cx="381000" cy="5334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52" name="Oval 20"/>
          <p:cNvSpPr>
            <a:spLocks noChangeArrowheads="1"/>
          </p:cNvSpPr>
          <p:nvPr/>
        </p:nvSpPr>
        <p:spPr bwMode="auto">
          <a:xfrm>
            <a:off x="4267200" y="5943600"/>
            <a:ext cx="381000" cy="381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53" name="Line 21"/>
          <p:cNvSpPr>
            <a:spLocks noChangeShapeType="1"/>
          </p:cNvSpPr>
          <p:nvPr/>
        </p:nvSpPr>
        <p:spPr bwMode="auto">
          <a:xfrm>
            <a:off x="4419600" y="1828800"/>
            <a:ext cx="0" cy="45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4" name="Line 22"/>
          <p:cNvSpPr>
            <a:spLocks noChangeShapeType="1"/>
          </p:cNvSpPr>
          <p:nvPr/>
        </p:nvSpPr>
        <p:spPr bwMode="auto">
          <a:xfrm>
            <a:off x="4191000" y="1676400"/>
            <a:ext cx="3810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5" name="Line 23"/>
          <p:cNvSpPr>
            <a:spLocks noChangeShapeType="1"/>
          </p:cNvSpPr>
          <p:nvPr/>
        </p:nvSpPr>
        <p:spPr bwMode="auto">
          <a:xfrm flipH="1">
            <a:off x="4191000" y="1676400"/>
            <a:ext cx="4572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6" name="Line 24"/>
          <p:cNvSpPr>
            <a:spLocks noChangeShapeType="1"/>
          </p:cNvSpPr>
          <p:nvPr/>
        </p:nvSpPr>
        <p:spPr bwMode="auto">
          <a:xfrm>
            <a:off x="4419600" y="2286000"/>
            <a:ext cx="152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7" name="Freeform 25"/>
          <p:cNvSpPr>
            <a:spLocks/>
          </p:cNvSpPr>
          <p:nvPr/>
        </p:nvSpPr>
        <p:spPr bwMode="auto">
          <a:xfrm>
            <a:off x="6202363" y="2014538"/>
            <a:ext cx="427037" cy="4111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5" y="10"/>
              </a:cxn>
              <a:cxn ang="0">
                <a:pos x="144" y="19"/>
              </a:cxn>
              <a:cxn ang="0">
                <a:pos x="125" y="10"/>
              </a:cxn>
              <a:cxn ang="0">
                <a:pos x="269" y="163"/>
              </a:cxn>
              <a:cxn ang="0">
                <a:pos x="269" y="259"/>
              </a:cxn>
            </a:cxnLst>
            <a:rect l="0" t="0" r="r" b="b"/>
            <a:pathLst>
              <a:path w="269" h="259">
                <a:moveTo>
                  <a:pt x="0" y="0"/>
                </a:moveTo>
                <a:cubicBezTo>
                  <a:pt x="38" y="3"/>
                  <a:pt x="77" y="5"/>
                  <a:pt x="115" y="10"/>
                </a:cubicBezTo>
                <a:cubicBezTo>
                  <a:pt x="125" y="11"/>
                  <a:pt x="134" y="19"/>
                  <a:pt x="144" y="19"/>
                </a:cubicBezTo>
                <a:cubicBezTo>
                  <a:pt x="151" y="19"/>
                  <a:pt x="131" y="13"/>
                  <a:pt x="125" y="10"/>
                </a:cubicBezTo>
                <a:cubicBezTo>
                  <a:pt x="166" y="72"/>
                  <a:pt x="215" y="114"/>
                  <a:pt x="269" y="163"/>
                </a:cubicBezTo>
                <a:cubicBezTo>
                  <a:pt x="269" y="195"/>
                  <a:pt x="269" y="227"/>
                  <a:pt x="269" y="259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8" name="Freeform 26"/>
          <p:cNvSpPr>
            <a:spLocks/>
          </p:cNvSpPr>
          <p:nvPr/>
        </p:nvSpPr>
        <p:spPr bwMode="auto">
          <a:xfrm rot="10800000">
            <a:off x="6477000" y="1755775"/>
            <a:ext cx="427038" cy="4111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5" y="10"/>
              </a:cxn>
              <a:cxn ang="0">
                <a:pos x="144" y="19"/>
              </a:cxn>
              <a:cxn ang="0">
                <a:pos x="125" y="10"/>
              </a:cxn>
              <a:cxn ang="0">
                <a:pos x="269" y="163"/>
              </a:cxn>
              <a:cxn ang="0">
                <a:pos x="269" y="259"/>
              </a:cxn>
            </a:cxnLst>
            <a:rect l="0" t="0" r="r" b="b"/>
            <a:pathLst>
              <a:path w="269" h="259">
                <a:moveTo>
                  <a:pt x="0" y="0"/>
                </a:moveTo>
                <a:cubicBezTo>
                  <a:pt x="38" y="3"/>
                  <a:pt x="77" y="5"/>
                  <a:pt x="115" y="10"/>
                </a:cubicBezTo>
                <a:cubicBezTo>
                  <a:pt x="125" y="11"/>
                  <a:pt x="134" y="19"/>
                  <a:pt x="144" y="19"/>
                </a:cubicBezTo>
                <a:cubicBezTo>
                  <a:pt x="151" y="19"/>
                  <a:pt x="131" y="13"/>
                  <a:pt x="125" y="10"/>
                </a:cubicBezTo>
                <a:cubicBezTo>
                  <a:pt x="166" y="72"/>
                  <a:pt x="215" y="114"/>
                  <a:pt x="269" y="163"/>
                </a:cubicBezTo>
                <a:cubicBezTo>
                  <a:pt x="269" y="195"/>
                  <a:pt x="269" y="227"/>
                  <a:pt x="269" y="259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9" name="Freeform 27"/>
          <p:cNvSpPr>
            <a:spLocks/>
          </p:cNvSpPr>
          <p:nvPr/>
        </p:nvSpPr>
        <p:spPr bwMode="auto">
          <a:xfrm>
            <a:off x="6049963" y="2060575"/>
            <a:ext cx="533400" cy="473075"/>
          </a:xfrm>
          <a:custGeom>
            <a:avLst/>
            <a:gdLst/>
            <a:ahLst/>
            <a:cxnLst>
              <a:cxn ang="0">
                <a:pos x="0" y="278"/>
              </a:cxn>
              <a:cxn ang="0">
                <a:pos x="29" y="144"/>
              </a:cxn>
              <a:cxn ang="0">
                <a:pos x="87" y="106"/>
              </a:cxn>
              <a:cxn ang="0">
                <a:pos x="211" y="0"/>
              </a:cxn>
              <a:cxn ang="0">
                <a:pos x="279" y="67"/>
              </a:cxn>
              <a:cxn ang="0">
                <a:pos x="336" y="154"/>
              </a:cxn>
              <a:cxn ang="0">
                <a:pos x="231" y="278"/>
              </a:cxn>
              <a:cxn ang="0">
                <a:pos x="211" y="298"/>
              </a:cxn>
              <a:cxn ang="0">
                <a:pos x="0" y="278"/>
              </a:cxn>
            </a:cxnLst>
            <a:rect l="0" t="0" r="r" b="b"/>
            <a:pathLst>
              <a:path w="336" h="298">
                <a:moveTo>
                  <a:pt x="0" y="278"/>
                </a:moveTo>
                <a:cubicBezTo>
                  <a:pt x="2" y="266"/>
                  <a:pt x="14" y="159"/>
                  <a:pt x="29" y="144"/>
                </a:cubicBezTo>
                <a:cubicBezTo>
                  <a:pt x="45" y="128"/>
                  <a:pt x="71" y="123"/>
                  <a:pt x="87" y="106"/>
                </a:cubicBezTo>
                <a:cubicBezTo>
                  <a:pt x="124" y="67"/>
                  <a:pt x="167" y="30"/>
                  <a:pt x="211" y="0"/>
                </a:cubicBezTo>
                <a:cubicBezTo>
                  <a:pt x="237" y="24"/>
                  <a:pt x="249" y="47"/>
                  <a:pt x="279" y="67"/>
                </a:cubicBezTo>
                <a:cubicBezTo>
                  <a:pt x="300" y="99"/>
                  <a:pt x="325" y="117"/>
                  <a:pt x="336" y="154"/>
                </a:cubicBezTo>
                <a:cubicBezTo>
                  <a:pt x="296" y="194"/>
                  <a:pt x="271" y="245"/>
                  <a:pt x="231" y="278"/>
                </a:cubicBezTo>
                <a:cubicBezTo>
                  <a:pt x="224" y="284"/>
                  <a:pt x="220" y="298"/>
                  <a:pt x="211" y="298"/>
                </a:cubicBezTo>
                <a:cubicBezTo>
                  <a:pt x="140" y="298"/>
                  <a:pt x="70" y="285"/>
                  <a:pt x="0" y="278"/>
                </a:cubicBezTo>
                <a:close/>
              </a:path>
            </a:pathLst>
          </a:custGeom>
          <a:solidFill>
            <a:srgbClr val="0000FF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60" name="Freeform 28"/>
          <p:cNvSpPr>
            <a:spLocks/>
          </p:cNvSpPr>
          <p:nvPr/>
        </p:nvSpPr>
        <p:spPr bwMode="auto">
          <a:xfrm>
            <a:off x="6507163" y="1600200"/>
            <a:ext cx="881062" cy="536575"/>
          </a:xfrm>
          <a:custGeom>
            <a:avLst/>
            <a:gdLst/>
            <a:ahLst/>
            <a:cxnLst>
              <a:cxn ang="0">
                <a:pos x="0" y="213"/>
              </a:cxn>
              <a:cxn ang="0">
                <a:pos x="87" y="117"/>
              </a:cxn>
              <a:cxn ang="0">
                <a:pos x="183" y="50"/>
              </a:cxn>
              <a:cxn ang="0">
                <a:pos x="231" y="12"/>
              </a:cxn>
              <a:cxn ang="0">
                <a:pos x="480" y="2"/>
              </a:cxn>
              <a:cxn ang="0">
                <a:pos x="547" y="12"/>
              </a:cxn>
              <a:cxn ang="0">
                <a:pos x="538" y="40"/>
              </a:cxn>
              <a:cxn ang="0">
                <a:pos x="480" y="108"/>
              </a:cxn>
              <a:cxn ang="0">
                <a:pos x="384" y="146"/>
              </a:cxn>
              <a:cxn ang="0">
                <a:pos x="327" y="165"/>
              </a:cxn>
              <a:cxn ang="0">
                <a:pos x="135" y="338"/>
              </a:cxn>
              <a:cxn ang="0">
                <a:pos x="67" y="280"/>
              </a:cxn>
              <a:cxn ang="0">
                <a:pos x="0" y="213"/>
              </a:cxn>
            </a:cxnLst>
            <a:rect l="0" t="0" r="r" b="b"/>
            <a:pathLst>
              <a:path w="555" h="338">
                <a:moveTo>
                  <a:pt x="0" y="213"/>
                </a:moveTo>
                <a:cubicBezTo>
                  <a:pt x="14" y="172"/>
                  <a:pt x="47" y="131"/>
                  <a:pt x="87" y="117"/>
                </a:cubicBezTo>
                <a:cubicBezTo>
                  <a:pt x="118" y="85"/>
                  <a:pt x="145" y="70"/>
                  <a:pt x="183" y="50"/>
                </a:cubicBezTo>
                <a:cubicBezTo>
                  <a:pt x="201" y="41"/>
                  <a:pt x="211" y="14"/>
                  <a:pt x="231" y="12"/>
                </a:cubicBezTo>
                <a:cubicBezTo>
                  <a:pt x="314" y="3"/>
                  <a:pt x="397" y="5"/>
                  <a:pt x="480" y="2"/>
                </a:cubicBezTo>
                <a:cubicBezTo>
                  <a:pt x="502" y="5"/>
                  <a:pt x="528" y="0"/>
                  <a:pt x="547" y="12"/>
                </a:cubicBezTo>
                <a:cubicBezTo>
                  <a:pt x="555" y="17"/>
                  <a:pt x="543" y="32"/>
                  <a:pt x="538" y="40"/>
                </a:cubicBezTo>
                <a:cubicBezTo>
                  <a:pt x="526" y="61"/>
                  <a:pt x="499" y="92"/>
                  <a:pt x="480" y="108"/>
                </a:cubicBezTo>
                <a:cubicBezTo>
                  <a:pt x="450" y="132"/>
                  <a:pt x="420" y="135"/>
                  <a:pt x="384" y="146"/>
                </a:cubicBezTo>
                <a:cubicBezTo>
                  <a:pt x="365" y="152"/>
                  <a:pt x="327" y="165"/>
                  <a:pt x="327" y="165"/>
                </a:cubicBezTo>
                <a:cubicBezTo>
                  <a:pt x="255" y="212"/>
                  <a:pt x="218" y="308"/>
                  <a:pt x="135" y="338"/>
                </a:cubicBezTo>
                <a:cubicBezTo>
                  <a:pt x="113" y="317"/>
                  <a:pt x="86" y="303"/>
                  <a:pt x="67" y="280"/>
                </a:cubicBezTo>
                <a:cubicBezTo>
                  <a:pt x="43" y="251"/>
                  <a:pt x="33" y="234"/>
                  <a:pt x="0" y="213"/>
                </a:cubicBez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4061" name="Group 29"/>
          <p:cNvGrpSpPr>
            <a:grpSpLocks/>
          </p:cNvGrpSpPr>
          <p:nvPr/>
        </p:nvGrpSpPr>
        <p:grpSpPr bwMode="auto">
          <a:xfrm>
            <a:off x="6172200" y="5029200"/>
            <a:ext cx="1447800" cy="914400"/>
            <a:chOff x="432" y="2592"/>
            <a:chExt cx="912" cy="576"/>
          </a:xfrm>
        </p:grpSpPr>
        <p:sp>
          <p:nvSpPr>
            <p:cNvPr id="44062" name="Rectangle 30"/>
            <p:cNvSpPr>
              <a:spLocks noChangeArrowheads="1"/>
            </p:cNvSpPr>
            <p:nvPr/>
          </p:nvSpPr>
          <p:spPr bwMode="auto">
            <a:xfrm>
              <a:off x="432" y="2592"/>
              <a:ext cx="912" cy="5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4063" name="Group 31"/>
            <p:cNvGrpSpPr>
              <a:grpSpLocks/>
            </p:cNvGrpSpPr>
            <p:nvPr/>
          </p:nvGrpSpPr>
          <p:grpSpPr bwMode="auto">
            <a:xfrm>
              <a:off x="528" y="2640"/>
              <a:ext cx="192" cy="144"/>
              <a:chOff x="528" y="2640"/>
              <a:chExt cx="192" cy="144"/>
            </a:xfrm>
          </p:grpSpPr>
          <p:sp>
            <p:nvSpPr>
              <p:cNvPr id="44064" name="Oval 32"/>
              <p:cNvSpPr>
                <a:spLocks noChangeArrowheads="1"/>
              </p:cNvSpPr>
              <p:nvPr/>
            </p:nvSpPr>
            <p:spPr bwMode="auto">
              <a:xfrm>
                <a:off x="528" y="2640"/>
                <a:ext cx="144" cy="14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5" name="Line 33"/>
              <p:cNvSpPr>
                <a:spLocks noChangeShapeType="1"/>
              </p:cNvSpPr>
              <p:nvPr/>
            </p:nvSpPr>
            <p:spPr bwMode="auto">
              <a:xfrm flipV="1">
                <a:off x="624" y="2736"/>
                <a:ext cx="96" cy="4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66" name="Group 34"/>
            <p:cNvGrpSpPr>
              <a:grpSpLocks/>
            </p:cNvGrpSpPr>
            <p:nvPr/>
          </p:nvGrpSpPr>
          <p:grpSpPr bwMode="auto">
            <a:xfrm>
              <a:off x="528" y="2928"/>
              <a:ext cx="192" cy="144"/>
              <a:chOff x="528" y="2640"/>
              <a:chExt cx="192" cy="144"/>
            </a:xfrm>
          </p:grpSpPr>
          <p:sp>
            <p:nvSpPr>
              <p:cNvPr id="44067" name="Oval 35"/>
              <p:cNvSpPr>
                <a:spLocks noChangeArrowheads="1"/>
              </p:cNvSpPr>
              <p:nvPr/>
            </p:nvSpPr>
            <p:spPr bwMode="auto">
              <a:xfrm>
                <a:off x="528" y="2640"/>
                <a:ext cx="144" cy="14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8" name="Line 36"/>
              <p:cNvSpPr>
                <a:spLocks noChangeShapeType="1"/>
              </p:cNvSpPr>
              <p:nvPr/>
            </p:nvSpPr>
            <p:spPr bwMode="auto">
              <a:xfrm flipV="1">
                <a:off x="624" y="2736"/>
                <a:ext cx="96" cy="4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69" name="Group 37"/>
            <p:cNvGrpSpPr>
              <a:grpSpLocks/>
            </p:cNvGrpSpPr>
            <p:nvPr/>
          </p:nvGrpSpPr>
          <p:grpSpPr bwMode="auto">
            <a:xfrm>
              <a:off x="960" y="2928"/>
              <a:ext cx="192" cy="144"/>
              <a:chOff x="528" y="2640"/>
              <a:chExt cx="192" cy="144"/>
            </a:xfrm>
          </p:grpSpPr>
          <p:sp>
            <p:nvSpPr>
              <p:cNvPr id="44070" name="Oval 38"/>
              <p:cNvSpPr>
                <a:spLocks noChangeArrowheads="1"/>
              </p:cNvSpPr>
              <p:nvPr/>
            </p:nvSpPr>
            <p:spPr bwMode="auto">
              <a:xfrm>
                <a:off x="528" y="2640"/>
                <a:ext cx="144" cy="14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1" name="Line 39"/>
              <p:cNvSpPr>
                <a:spLocks noChangeShapeType="1"/>
              </p:cNvSpPr>
              <p:nvPr/>
            </p:nvSpPr>
            <p:spPr bwMode="auto">
              <a:xfrm flipV="1">
                <a:off x="624" y="2736"/>
                <a:ext cx="96" cy="4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72" name="Group 40"/>
            <p:cNvGrpSpPr>
              <a:grpSpLocks/>
            </p:cNvGrpSpPr>
            <p:nvPr/>
          </p:nvGrpSpPr>
          <p:grpSpPr bwMode="auto">
            <a:xfrm>
              <a:off x="960" y="2640"/>
              <a:ext cx="192" cy="144"/>
              <a:chOff x="528" y="2640"/>
              <a:chExt cx="192" cy="144"/>
            </a:xfrm>
          </p:grpSpPr>
          <p:sp>
            <p:nvSpPr>
              <p:cNvPr id="44073" name="Oval 41"/>
              <p:cNvSpPr>
                <a:spLocks noChangeArrowheads="1"/>
              </p:cNvSpPr>
              <p:nvPr/>
            </p:nvSpPr>
            <p:spPr bwMode="auto">
              <a:xfrm>
                <a:off x="528" y="2640"/>
                <a:ext cx="144" cy="14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4" name="Line 42"/>
              <p:cNvSpPr>
                <a:spLocks noChangeShapeType="1"/>
              </p:cNvSpPr>
              <p:nvPr/>
            </p:nvSpPr>
            <p:spPr bwMode="auto">
              <a:xfrm flipV="1">
                <a:off x="624" y="2736"/>
                <a:ext cx="96" cy="4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4077" name="Line 45"/>
          <p:cNvSpPr>
            <a:spLocks noChangeShapeType="1"/>
          </p:cNvSpPr>
          <p:nvPr/>
        </p:nvSpPr>
        <p:spPr bwMode="auto">
          <a:xfrm flipH="1" flipV="1">
            <a:off x="2057400" y="2286000"/>
            <a:ext cx="2057400" cy="1143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78" name="Line 46"/>
          <p:cNvSpPr>
            <a:spLocks noChangeShapeType="1"/>
          </p:cNvSpPr>
          <p:nvPr/>
        </p:nvSpPr>
        <p:spPr bwMode="auto">
          <a:xfrm flipV="1">
            <a:off x="4800600" y="2590800"/>
            <a:ext cx="1219200" cy="838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79" name="Line 47"/>
          <p:cNvSpPr>
            <a:spLocks noChangeShapeType="1"/>
          </p:cNvSpPr>
          <p:nvPr/>
        </p:nvSpPr>
        <p:spPr bwMode="auto">
          <a:xfrm flipV="1">
            <a:off x="4419600" y="2438400"/>
            <a:ext cx="0" cy="838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80" name="Line 48"/>
          <p:cNvSpPr>
            <a:spLocks noChangeShapeType="1"/>
          </p:cNvSpPr>
          <p:nvPr/>
        </p:nvSpPr>
        <p:spPr bwMode="auto">
          <a:xfrm flipH="1">
            <a:off x="2514600" y="3581400"/>
            <a:ext cx="1524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81" name="Line 49"/>
          <p:cNvSpPr>
            <a:spLocks noChangeShapeType="1"/>
          </p:cNvSpPr>
          <p:nvPr/>
        </p:nvSpPr>
        <p:spPr bwMode="auto">
          <a:xfrm flipH="1">
            <a:off x="2590800" y="3810000"/>
            <a:ext cx="1600200" cy="990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82" name="Line 50"/>
          <p:cNvSpPr>
            <a:spLocks noChangeShapeType="1"/>
          </p:cNvSpPr>
          <p:nvPr/>
        </p:nvSpPr>
        <p:spPr bwMode="auto">
          <a:xfrm>
            <a:off x="4419600" y="4343400"/>
            <a:ext cx="0" cy="838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83" name="Line 51"/>
          <p:cNvSpPr>
            <a:spLocks noChangeShapeType="1"/>
          </p:cNvSpPr>
          <p:nvPr/>
        </p:nvSpPr>
        <p:spPr bwMode="auto">
          <a:xfrm>
            <a:off x="4724400" y="3962400"/>
            <a:ext cx="1143000" cy="914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84" name="Line 52"/>
          <p:cNvSpPr>
            <a:spLocks noChangeShapeType="1"/>
          </p:cNvSpPr>
          <p:nvPr/>
        </p:nvSpPr>
        <p:spPr bwMode="auto">
          <a:xfrm>
            <a:off x="4876800" y="3657600"/>
            <a:ext cx="1219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4035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289425" y="3454400"/>
              <a:ext cx="276225" cy="731838"/>
            </p14:xfrm>
          </p:contentPart>
        </mc:Choice>
        <mc:Fallback xmlns="">
          <p:pic>
            <p:nvPicPr>
              <p:cNvPr id="44035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71778" y="3436761"/>
                <a:ext cx="311518" cy="7671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4075" name="Ink 4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006475" y="2971800"/>
              <a:ext cx="1098550" cy="884238"/>
            </p14:xfrm>
          </p:contentPart>
        </mc:Choice>
        <mc:Fallback xmlns="">
          <p:pic>
            <p:nvPicPr>
              <p:cNvPr id="44075" name="Ink 4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8838" y="2954166"/>
                <a:ext cx="1133825" cy="91950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4076" name="Ink 4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990600" y="3044825"/>
              <a:ext cx="1438275" cy="830263"/>
            </p14:xfrm>
          </p:contentPart>
        </mc:Choice>
        <mc:Fallback xmlns="">
          <p:pic>
            <p:nvPicPr>
              <p:cNvPr id="44076" name="Ink 4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72959" y="3027183"/>
                <a:ext cx="1473557" cy="86554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44049" name="Ink 1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629400" y="3505200"/>
              <a:ext cx="196850" cy="500063"/>
            </p14:xfrm>
          </p:contentPart>
        </mc:Choice>
        <mc:Fallback xmlns="">
          <p:pic>
            <p:nvPicPr>
              <p:cNvPr id="44049" name="Ink 1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611766" y="3487559"/>
                <a:ext cx="232117" cy="5353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4050" name="Ink 1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010400" y="3505200"/>
              <a:ext cx="276225" cy="474663"/>
            </p14:xfrm>
          </p:contentPart>
        </mc:Choice>
        <mc:Fallback xmlns="">
          <p:pic>
            <p:nvPicPr>
              <p:cNvPr id="44050" name="Ink 1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992753" y="3487567"/>
                <a:ext cx="311518" cy="50993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16280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4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7" grpId="0" animBg="1"/>
      <p:bldP spid="44078" grpId="0" animBg="1"/>
      <p:bldP spid="44079" grpId="0" animBg="1"/>
      <p:bldP spid="44080" grpId="0" animBg="1"/>
      <p:bldP spid="44081" grpId="0" animBg="1"/>
      <p:bldP spid="44082" grpId="0" animBg="1"/>
      <p:bldP spid="44083" grpId="0" animBg="1"/>
      <p:bldP spid="4408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</TotalTime>
  <Words>328</Words>
  <Application>Microsoft Office PowerPoint</Application>
  <PresentationFormat>Экран (4:3)</PresentationFormat>
  <Paragraphs>70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Arial</vt:lpstr>
      <vt:lpstr>Arial Black</vt:lpstr>
      <vt:lpstr>Тема Office</vt:lpstr>
      <vt:lpstr>Изображение земной поверхности</vt:lpstr>
      <vt:lpstr>1. Географический диктант</vt:lpstr>
      <vt:lpstr>Презентация PowerPoint</vt:lpstr>
      <vt:lpstr>Правильные ответы</vt:lpstr>
      <vt:lpstr>Индивидуальная работа  «Самый быстрый и самый умный»</vt:lpstr>
      <vt:lpstr>Презентация PowerPoint</vt:lpstr>
      <vt:lpstr>ПРОВЕРКА !</vt:lpstr>
      <vt:lpstr>Угол между направлением на север и на какой-нибудь определенный предмет местности называют … АЗИМУТ</vt:lpstr>
      <vt:lpstr>Определите направление</vt:lpstr>
      <vt:lpstr>Физкультминутка</vt:lpstr>
      <vt:lpstr>Презентация PowerPoint</vt:lpstr>
      <vt:lpstr>Определить по карте объекты</vt:lpstr>
      <vt:lpstr>Кто может о своей работе на уроке сказать: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Елена Лотоцкая</cp:lastModifiedBy>
  <cp:revision>13</cp:revision>
  <dcterms:created xsi:type="dcterms:W3CDTF">2015-06-29T13:49:00Z</dcterms:created>
  <dcterms:modified xsi:type="dcterms:W3CDTF">2020-01-26T17:35:47Z</dcterms:modified>
</cp:coreProperties>
</file>