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0" r:id="rId3"/>
    <p:sldId id="269" r:id="rId4"/>
    <p:sldId id="257" r:id="rId5"/>
    <p:sldId id="258" r:id="rId6"/>
    <p:sldId id="268" r:id="rId7"/>
    <p:sldId id="267" r:id="rId8"/>
    <p:sldId id="266" r:id="rId9"/>
    <p:sldId id="259" r:id="rId10"/>
    <p:sldId id="261" r:id="rId11"/>
    <p:sldId id="262" r:id="rId12"/>
    <p:sldId id="263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7%D0%B5%D1%88%D1%83%D0%B5%D0%BA%D1%80%D1%8B%D0%BB%D1%8B%D0%B5" TargetMode="External"/><Relationship Id="rId2" Type="http://schemas.openxmlformats.org/officeDocument/2006/relationships/hyperlink" Target="http://www.gtalk.kz/green-channel/24-samyx-interesnyx-fakta-o-babochkax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nfourok.ru/prezentaciya-po-biologii-na-temu-otryad-cheshuekrilie-ili-babochki-klass-727366.html" TargetMode="External"/><Relationship Id="rId4" Type="http://schemas.openxmlformats.org/officeDocument/2006/relationships/hyperlink" Target="https://iotvet.com/biologiya/1039797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829761"/>
          </a:xfrm>
        </p:spPr>
        <p:txBody>
          <a:bodyPr/>
          <a:lstStyle/>
          <a:p>
            <a:r>
              <a:rPr lang="ru-RU" dirty="0" smtClean="0"/>
              <a:t>Характеристика отряда чешуекрылые</a:t>
            </a:r>
            <a:endParaRPr lang="ru-RU" dirty="0"/>
          </a:p>
        </p:txBody>
      </p:sp>
      <p:pic>
        <p:nvPicPr>
          <p:cNvPr id="2050" name="Picture 2" descr="C:\Users\User\Downloads\275px-Babochki_rus_en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708920"/>
            <a:ext cx="6228184" cy="4149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lide-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8712968" cy="580526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Этапы развития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r>
              <a:rPr lang="ru-RU" dirty="0" smtClean="0"/>
              <a:t>Большинство бабочек является опылителями цветковых растений </a:t>
            </a:r>
            <a:r>
              <a:rPr lang="en-US" dirty="0" smtClean="0"/>
              <a:t>,</a:t>
            </a:r>
            <a:r>
              <a:rPr lang="ru-RU" dirty="0" smtClean="0"/>
              <a:t>а некоторых особей бабочек человек полностью </a:t>
            </a:r>
            <a:r>
              <a:rPr lang="ru-RU" dirty="0" smtClean="0"/>
              <a:t>одомашнил </a:t>
            </a:r>
            <a:r>
              <a:rPr lang="ru-RU" dirty="0" smtClean="0"/>
              <a:t>к примеру Тутовый шелкопряд которого используют для добычи шёлка</a:t>
            </a:r>
            <a:r>
              <a:rPr lang="en-US" dirty="0" smtClean="0"/>
              <a:t>.</a:t>
            </a:r>
          </a:p>
          <a:p>
            <a:r>
              <a:rPr lang="ru-RU" dirty="0" smtClean="0"/>
              <a:t>Вывод</a:t>
            </a:r>
            <a:r>
              <a:rPr lang="en-US" dirty="0" smtClean="0"/>
              <a:t>;</a:t>
            </a:r>
            <a:r>
              <a:rPr lang="ru-RU" dirty="0" smtClean="0"/>
              <a:t>Отряд чешуекрылые очень важен для природы и имел раньше большое значение в жизни человека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Значение в природе и жизни человека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481328"/>
            <a:ext cx="8640960" cy="4525963"/>
          </a:xfrm>
        </p:spPr>
        <p:txBody>
          <a:bodyPr/>
          <a:lstStyle/>
          <a:p>
            <a:r>
              <a:rPr lang="ru-RU" dirty="0" smtClean="0"/>
              <a:t>Самка бабочки может отложить более 1000 яиц при том, что жизнь их коротка</a:t>
            </a:r>
          </a:p>
          <a:p>
            <a:r>
              <a:rPr lang="ru-RU" dirty="0" smtClean="0"/>
              <a:t>Бабочки могут видеть красный, зеленый и желтый цвета.</a:t>
            </a:r>
          </a:p>
          <a:p>
            <a:r>
              <a:rPr lang="ru-RU" dirty="0" smtClean="0"/>
              <a:t>Бабочки являются второй по величине группой опылителей, первое место занимают пчелы.</a:t>
            </a:r>
          </a:p>
          <a:p>
            <a:r>
              <a:rPr lang="ru-RU" dirty="0" smtClean="0"/>
              <a:t>Антарктида является единственным континентом, на котором не были найдены чешуекрылые.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Интересные факты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435280" cy="4525963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http://www.gtalk.kz/green-channel/24-samyx-interesnyx-fakta-o-babochkax.html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https://ru.wikipedia.org/wiki/%D0%A7%D0%B5%D1%88%D1%83%D0%B5%D0%BA%D1%80%D1%8B%D0%BB%D1%8B%D0%B5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https://iotvet.com/biologiya/1039797.html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https://infourok.ru/prezentaciya-po-biologii-na-temu-otryad-cheshuekrilie-ili-babochki-klass-727366.html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Источники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484784"/>
            <a:ext cx="8435280" cy="4525963"/>
          </a:xfrm>
        </p:spPr>
        <p:txBody>
          <a:bodyPr/>
          <a:lstStyle/>
          <a:p>
            <a:r>
              <a:rPr lang="ru-RU" dirty="0" smtClean="0"/>
              <a:t>Бабочки относятся к одной из самых крупных групп насекомых – к чешуекрылым. Кроме этих созданий эта группа включает также молей и мотыльков. На данный момент чешуекрылые насчитывают около 157000 видов насекомых. Эти уникальные создания являются вторыми по своей численности опылителями после пчел.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Описание отряда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</a:t>
            </a:r>
            <a:r>
              <a:rPr lang="ru-RU" dirty="0" smtClean="0"/>
              <a:t>Представители </a:t>
            </a:r>
            <a:r>
              <a:rPr lang="ru-RU" dirty="0" smtClean="0"/>
              <a:t>отряда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Тутовый шелкопряд                 Моли</a:t>
            </a:r>
            <a:endParaRPr lang="ru-RU" dirty="0"/>
          </a:p>
        </p:txBody>
      </p:sp>
      <p:pic>
        <p:nvPicPr>
          <p:cNvPr id="1026" name="Picture 2" descr="C:\Users\User\Downloads\hello_html_6efcf2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3816424" cy="2857401"/>
          </a:xfrm>
          <a:prstGeom prst="rect">
            <a:avLst/>
          </a:prstGeom>
          <a:noFill/>
        </p:spPr>
      </p:pic>
      <p:pic>
        <p:nvPicPr>
          <p:cNvPr id="1027" name="Picture 3" descr="C:\Users\User\Downloads\1680x1050_459163_[www.ArtFile.ru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84784"/>
            <a:ext cx="3672408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Чешуекрылые широко распространены по всему земному шару </a:t>
            </a:r>
            <a:r>
              <a:rPr lang="en-US" sz="3200" dirty="0" smtClean="0"/>
              <a:t>.</a:t>
            </a:r>
            <a:r>
              <a:rPr lang="ru-RU" sz="3200" dirty="0" smtClean="0"/>
              <a:t>В горах бабочки встречаются до границы вечных снегов и льдов</a:t>
            </a:r>
            <a:r>
              <a:rPr lang="en-US" sz="3200" dirty="0" smtClean="0"/>
              <a:t>,</a:t>
            </a:r>
            <a:r>
              <a:rPr lang="ru-RU" sz="3200" dirty="0" smtClean="0"/>
              <a:t>однако их распространение в высокогорных районах очень плохо изучено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Среда обитания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Насекомые с полным превращением</a:t>
            </a:r>
          </a:p>
          <a:p>
            <a:r>
              <a:rPr lang="ru-RU" sz="2800" dirty="0" smtClean="0"/>
              <a:t>Чешуйчатый покров крыльев</a:t>
            </a:r>
          </a:p>
          <a:p>
            <a:r>
              <a:rPr lang="ru-RU" sz="2800" dirty="0" smtClean="0"/>
              <a:t>Чешуйки – сплюснутые видоизмененные волоски</a:t>
            </a:r>
          </a:p>
          <a:p>
            <a:r>
              <a:rPr lang="ru-RU" sz="2800" dirty="0" smtClean="0"/>
              <a:t>Сосущий ротовой аппарат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Особенности отряда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troenietelababochki-50b50c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9144000" cy="580526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Сосущий ротовой </a:t>
            </a:r>
            <a:r>
              <a:rPr lang="ru-RU" dirty="0" smtClean="0"/>
              <a:t>аппарат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014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Строение крыла бабочки под      микроскопом </a:t>
            </a:r>
            <a:endParaRPr lang="ru-RU" dirty="0"/>
          </a:p>
        </p:txBody>
      </p:sp>
      <p:pic>
        <p:nvPicPr>
          <p:cNvPr id="4" name="Picture 5" descr="Картинка 1 из 48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7776864" cy="4176464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53</TotalTime>
  <Words>233</Words>
  <Application>Microsoft Office PowerPoint</Application>
  <PresentationFormat>Экран 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Характеристика отряда чешуекрылые</vt:lpstr>
      <vt:lpstr>        Описание отряда</vt:lpstr>
      <vt:lpstr>    Представители отряда</vt:lpstr>
      <vt:lpstr>          Среда обитания</vt:lpstr>
      <vt:lpstr>      Особенности отряда</vt:lpstr>
      <vt:lpstr>   Сосущий ротовой аппарат</vt:lpstr>
      <vt:lpstr>Презентация PowerPoint</vt:lpstr>
      <vt:lpstr>Презентация PowerPoint</vt:lpstr>
      <vt:lpstr>Строение крыла бабочки под      микроскопом </vt:lpstr>
      <vt:lpstr>         Этапы развития</vt:lpstr>
      <vt:lpstr>Значение в природе и жизни человека</vt:lpstr>
      <vt:lpstr>       Интересные факты</vt:lpstr>
      <vt:lpstr>              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Характеристика отряда чешуекрылые</dc:title>
  <dc:creator>User</dc:creator>
  <cp:lastModifiedBy>Елена</cp:lastModifiedBy>
  <cp:revision>9</cp:revision>
  <dcterms:created xsi:type="dcterms:W3CDTF">2018-11-29T12:33:47Z</dcterms:created>
  <dcterms:modified xsi:type="dcterms:W3CDTF">2018-12-10T15:41:06Z</dcterms:modified>
</cp:coreProperties>
</file>