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2" autoAdjust="0"/>
    <p:restoredTop sz="94660"/>
  </p:normalViewPr>
  <p:slideViewPr>
    <p:cSldViewPr>
      <p:cViewPr varScale="1">
        <p:scale>
          <a:sx n="99" d="100"/>
          <a:sy n="99" d="100"/>
        </p:scale>
        <p:origin x="-25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vashurok.ru/questions/vnutrennee-stroenie-pryamokrilih" TargetMode="External"/><Relationship Id="rId2" Type="http://schemas.openxmlformats.org/officeDocument/2006/relationships/hyperlink" Target="http://stud.wiki/biology/3c0b65625a3ac79b4c53a89521306c37_0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animals-wild.ru/nasekomye/1102-pryamokrylye.html" TargetMode="External"/><Relationship Id="rId4" Type="http://schemas.openxmlformats.org/officeDocument/2006/relationships/hyperlink" Target="https://biology.su/zoology/orthopter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50858" y="2204864"/>
            <a:ext cx="4788024" cy="1894362"/>
          </a:xfrm>
        </p:spPr>
        <p:txBody>
          <a:bodyPr>
            <a:noAutofit/>
          </a:bodyPr>
          <a:lstStyle/>
          <a:p>
            <a:pPr algn="ctr"/>
            <a:r>
              <a:rPr lang="ru-RU" sz="4000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Отряд </a:t>
            </a:r>
            <a:r>
              <a:rPr lang="ru-RU" sz="4000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Прямокрылые </a:t>
            </a:r>
            <a:endParaRPr lang="ru-RU" sz="4000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3314" name="Picture 2" descr="http://forest.geoman.ru/forest/item/f00/s02/e0002330/pic/000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3927330" cy="576064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352928" cy="58092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Места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обитания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44824"/>
            <a:ext cx="8219256" cy="4629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/>
              <a:t> </a:t>
            </a:r>
            <a:r>
              <a:rPr lang="ru-RU" sz="2800" b="1" dirty="0" smtClean="0"/>
              <a:t>Прямокрылых можно </a:t>
            </a:r>
            <a:r>
              <a:rPr lang="ru-RU" sz="2800" b="1" dirty="0" smtClean="0"/>
              <a:t>встретить от жарких </a:t>
            </a:r>
            <a:r>
              <a:rPr lang="ru-RU" sz="2800" b="1" dirty="0" smtClean="0"/>
              <a:t>пустынь  </a:t>
            </a:r>
            <a:r>
              <a:rPr lang="ru-RU" sz="2800" b="1" dirty="0" smtClean="0"/>
              <a:t>до альпийских зеленых лугов. Они распространены по всем континентам, кроме Антарктиды. При этом кузнечики и саранча </a:t>
            </a:r>
            <a:r>
              <a:rPr lang="ru-RU" sz="2800" b="1" dirty="0" smtClean="0"/>
              <a:t>предпочитают </a:t>
            </a:r>
            <a:r>
              <a:rPr lang="ru-RU" sz="2800" b="1" dirty="0" smtClean="0"/>
              <a:t>жить на растениях, а медведки в ближе к </a:t>
            </a:r>
            <a:r>
              <a:rPr lang="ru-RU" sz="2800" b="1" dirty="0" smtClean="0"/>
              <a:t>поверхности земли. </a:t>
            </a:r>
            <a:endParaRPr lang="ru-RU" sz="2800" b="1" dirty="0" smtClean="0"/>
          </a:p>
          <a:p>
            <a:pPr marL="0" indent="0">
              <a:buNone/>
            </a:pPr>
            <a:endParaRPr lang="ru-RU" sz="2800" b="1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75" y="160338"/>
            <a:ext cx="8592889" cy="67637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внешнего строения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7975" y="1340768"/>
            <a:ext cx="4599153" cy="5328592"/>
          </a:xfrm>
        </p:spPr>
        <p:txBody>
          <a:bodyPr>
            <a:normAutofit/>
          </a:bodyPr>
          <a:lstStyle/>
          <a:p>
            <a:r>
              <a:rPr lang="ru-RU" b="1" dirty="0" smtClean="0"/>
              <a:t>Ротовой аппарат- грызущий.</a:t>
            </a:r>
          </a:p>
          <a:p>
            <a:r>
              <a:rPr lang="ru-RU" b="1" dirty="0" smtClean="0"/>
              <a:t>Две пары крыльев: передняя- кожистая, задняя- перепончатая.</a:t>
            </a:r>
          </a:p>
          <a:p>
            <a:r>
              <a:rPr lang="ru-RU" b="1" dirty="0" smtClean="0"/>
              <a:t>Задняя пара ног- прыгательного типа.  </a:t>
            </a:r>
          </a:p>
          <a:p>
            <a:r>
              <a:rPr lang="ru-RU" b="1" dirty="0" smtClean="0"/>
              <a:t>Развитие с неполным превращение.</a:t>
            </a:r>
          </a:p>
          <a:p>
            <a:r>
              <a:rPr lang="ru-RU" b="1" dirty="0" smtClean="0"/>
              <a:t>Имеются звуковые сигналы</a:t>
            </a:r>
          </a:p>
        </p:txBody>
      </p:sp>
      <p:sp>
        <p:nvSpPr>
          <p:cNvPr id="14338" name="AutoShape 2" descr="Кобылка голубокрыла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Кобылка голубокрыла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Кобылка голубокрыла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Oedipoda_caerulesce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07128" y="2202180"/>
            <a:ext cx="3769328" cy="31710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35099" y="5373216"/>
            <a:ext cx="3081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Кобылка голубокрылая</a:t>
            </a:r>
            <a:endParaRPr lang="ru-RU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640960" cy="63408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внутреннего строения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41176" y="1124744"/>
            <a:ext cx="5194920" cy="5616624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 У них есть особые слуховые и звуковые приспособления. </a:t>
            </a:r>
          </a:p>
          <a:p>
            <a:r>
              <a:rPr lang="ru-RU" b="1" dirty="0" smtClean="0"/>
              <a:t>Оно имеет вытянутый вид, с достаточно большой головой и развитыми глазами. </a:t>
            </a:r>
          </a:p>
          <a:p>
            <a:r>
              <a:rPr lang="ru-RU" b="1" dirty="0" smtClean="0"/>
              <a:t>Тело разделено на спинку и грудь, а они в свою очередь имеют сегменты (всего три). </a:t>
            </a:r>
          </a:p>
          <a:p>
            <a:r>
              <a:rPr lang="ru-RU" b="1" dirty="0" smtClean="0"/>
              <a:t>Также эти насекомые обладают характерной формой для задних ног (они чуть длиннее, это позволяет прыгать им на большие расстояния). </a:t>
            </a:r>
            <a:endParaRPr lang="ru-RU" b="1" dirty="0"/>
          </a:p>
        </p:txBody>
      </p:sp>
      <p:pic>
        <p:nvPicPr>
          <p:cNvPr id="6146" name="Picture 2" descr="http://molbiol.ru/forums/uploads/a003/b056/post-90463-1341940873_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276872"/>
            <a:ext cx="3181858" cy="238835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99392"/>
            <a:ext cx="8640960" cy="92211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развития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908720"/>
            <a:ext cx="8568952" cy="3600400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Размножаются прямокрылые откладыванием яиц. Самки большинства видов при помощи яйцеклада откладывают яйца в почву или на мягкие час.</a:t>
            </a:r>
          </a:p>
          <a:p>
            <a:pPr>
              <a:buNone/>
            </a:pPr>
            <a:r>
              <a:rPr lang="ru-RU" b="1" dirty="0" smtClean="0"/>
              <a:t>   Вылупившиеся из яиц личинки не имеют крыльев. Пройдя стадию нескольких линек, трансформируются во взрослую особь. В умеренном климате прямокрылые дают одно потомство, а в субтропиках и тропиках репродуктивная способность увеличивается в 4 раза. </a:t>
            </a:r>
            <a:endParaRPr lang="ru-RU" b="1" dirty="0"/>
          </a:p>
        </p:txBody>
      </p:sp>
      <p:pic>
        <p:nvPicPr>
          <p:cNvPr id="1026" name="Picture 2" descr="Прямокрылые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122276"/>
            <a:ext cx="4305105" cy="252028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3078" y="6550223"/>
            <a:ext cx="21395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развитие прямокрылых</a:t>
            </a:r>
            <a:endParaRPr lang="ru-RU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60338"/>
            <a:ext cx="9144000" cy="53955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Значение в природе и жизни человека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5575" y="1124744"/>
            <a:ext cx="8424936" cy="2232248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Биологическое подавление насекомых – вредителей.</a:t>
            </a:r>
          </a:p>
          <a:p>
            <a:r>
              <a:rPr lang="ru-RU" b="1" dirty="0" smtClean="0"/>
              <a:t>Уничтожая трупы и навоз, выполняют санитарную роль.</a:t>
            </a:r>
          </a:p>
          <a:p>
            <a:r>
              <a:rPr lang="ru-RU" b="1" dirty="0" smtClean="0"/>
              <a:t>Питаются другими насекомыми, ограничивают их численность.</a:t>
            </a:r>
          </a:p>
          <a:p>
            <a:pPr>
              <a:buNone/>
            </a:pPr>
            <a:endParaRPr lang="ru-RU" b="1" dirty="0"/>
          </a:p>
        </p:txBody>
      </p:sp>
      <p:sp>
        <p:nvSpPr>
          <p:cNvPr id="19458" name="AutoShape 2" descr="http://monateka.com/images/12016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http://monateka.com/images/12016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://monateka.com/images/12016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3" name="Picture 7" descr="C:\Users\Stupina\Desktop\12016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819281"/>
            <a:ext cx="6667500" cy="2362200"/>
          </a:xfrm>
          <a:prstGeom prst="rect">
            <a:avLst/>
          </a:prstGeom>
          <a:noFill/>
        </p:spPr>
      </p:pic>
      <p:sp>
        <p:nvSpPr>
          <p:cNvPr id="19465" name="AutoShape 9" descr="http://monateka.com/images/12016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7" name="AutoShape 11" descr="http://monateka.com/images/12016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9" name="AutoShape 13" descr="http://monateka.com/images/12016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71" name="AutoShape 15" descr="http://monateka.com/images/12016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233342" y="6165304"/>
            <a:ext cx="13934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кузнечики</a:t>
            </a:r>
            <a:endParaRPr lang="ru-RU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568952" cy="90872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Интересные факты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4" name="Picture 2" descr="https://ds04.infourok.ru/uploads/ex/10d6/00094c1d-e43d6de5/1/img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978716"/>
            <a:ext cx="3816424" cy="2808312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179512" y="908720"/>
            <a:ext cx="8568952" cy="3384376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Стая взрослой саранчи летит со скоростью 10-15км/ч и за день пролетает 80-120км.</a:t>
            </a:r>
          </a:p>
          <a:p>
            <a:r>
              <a:rPr lang="ru-RU" b="1" dirty="0" smtClean="0"/>
              <a:t>Самые страшные вредители: медведка обыкновенная, саранча азиатская, изменчивый </a:t>
            </a:r>
            <a:r>
              <a:rPr lang="ru-RU" b="1" dirty="0" smtClean="0"/>
              <a:t>конек - относятся </a:t>
            </a:r>
            <a:r>
              <a:rPr lang="ru-RU" b="1" dirty="0" smtClean="0"/>
              <a:t>именно к отряду прямокрылых.</a:t>
            </a:r>
          </a:p>
          <a:p>
            <a:r>
              <a:rPr lang="ru-RU" b="1" dirty="0" smtClean="0"/>
              <a:t>Медведка хорошо плавает, может свободно переплывать залитые </a:t>
            </a:r>
            <a:r>
              <a:rPr lang="ru-RU" b="1" dirty="0" err="1" smtClean="0"/>
              <a:t>залитые</a:t>
            </a:r>
            <a:r>
              <a:rPr lang="ru-RU" b="1" dirty="0" smtClean="0"/>
              <a:t> водой пространства.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568952" cy="90872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 информации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340768"/>
            <a:ext cx="8352928" cy="3909048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en-US" dirty="0" smtClean="0">
                <a:hlinkClick r:id="rId2"/>
              </a:rPr>
              <a:t>http://stud.wiki/biology/3c0b65625a3ac79b4c53a89521306c37_0.html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3"/>
              </a:rPr>
              <a:t>http://vashurok.ru/questions/vnutrennee-stroenie-pryamokrilih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4"/>
              </a:rPr>
              <a:t>https://biology.su/zoology/orthoptera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5"/>
              </a:rPr>
              <a:t>http://www.animals-wild.ru/nasekomye/1102-pryamokrylye.html</a:t>
            </a: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97</TotalTime>
  <Words>197</Words>
  <Application>Microsoft Office PowerPoint</Application>
  <PresentationFormat>Экран (4:3)</PresentationFormat>
  <Paragraphs>34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Отряд Прямокрылые </vt:lpstr>
      <vt:lpstr>Места обитания</vt:lpstr>
      <vt:lpstr>Особенности внешнего строения</vt:lpstr>
      <vt:lpstr>Особенности внутреннего строения</vt:lpstr>
      <vt:lpstr>Этапы развития</vt:lpstr>
      <vt:lpstr>Значение в природе и жизни человека</vt:lpstr>
      <vt:lpstr>Интересные факты</vt:lpstr>
      <vt:lpstr>Источники информации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Отряд «Прямокрылые» </dc:title>
  <dc:creator>Stupina</dc:creator>
  <cp:lastModifiedBy>Елена</cp:lastModifiedBy>
  <cp:revision>12</cp:revision>
  <dcterms:created xsi:type="dcterms:W3CDTF">2018-12-01T09:18:36Z</dcterms:created>
  <dcterms:modified xsi:type="dcterms:W3CDTF">2018-12-10T15:38:14Z</dcterms:modified>
</cp:coreProperties>
</file>