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</p:sldMasterIdLst>
  <p:sldIdLst>
    <p:sldId id="256" r:id="rId5"/>
    <p:sldId id="257" r:id="rId6"/>
    <p:sldId id="264" r:id="rId7"/>
    <p:sldId id="271" r:id="rId8"/>
    <p:sldId id="272" r:id="rId9"/>
    <p:sldId id="273" r:id="rId10"/>
    <p:sldId id="274" r:id="rId11"/>
    <p:sldId id="268" r:id="rId1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762120" y="4572000"/>
            <a:ext cx="6781320" cy="7417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762120" y="4572000"/>
            <a:ext cx="6781320" cy="7417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7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762120" y="4572000"/>
            <a:ext cx="6781320" cy="7417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21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21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762120" y="4572000"/>
            <a:ext cx="6781320" cy="7417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62120" y="4232880"/>
            <a:ext cx="6781320" cy="2278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2F5897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777960" y="0"/>
            <a:ext cx="7543440" cy="38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777960" y="6172200"/>
            <a:ext cx="7543440" cy="26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777960" y="0"/>
            <a:ext cx="7543440" cy="304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777960" y="6172200"/>
            <a:ext cx="7543440" cy="26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762120" y="3200400"/>
            <a:ext cx="7543440" cy="15235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8000" b="0" strike="noStrike" spc="-1">
                <a:solidFill>
                  <a:srgbClr val="262626"/>
                </a:solidFill>
                <a:latin typeface="Impact"/>
              </a:rPr>
              <a:t>Образец заголовка</a:t>
            </a:r>
            <a:endParaRPr lang="ru-RU" sz="8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248520" y="620856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AD15696-855B-4E71-8740-E06FD678BF2F}" type="datetime">
              <a:rPr lang="ru-RU" sz="1200" b="1" strike="noStrike" spc="-1">
                <a:solidFill>
                  <a:srgbClr val="3666AF"/>
                </a:solidFill>
                <a:latin typeface="Times New Roman"/>
              </a:rPr>
              <a:t>05.10.2018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762120" y="6208560"/>
            <a:ext cx="48733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7620120" y="5688000"/>
            <a:ext cx="7617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58327A6-861B-485F-A7EE-53FC17B4BD8F}" type="slidenum">
              <a:rPr lang="ru-RU" sz="2400" b="0" strike="noStrike" spc="-1">
                <a:solidFill>
                  <a:srgbClr val="262626"/>
                </a:solidFill>
                <a:latin typeface="Impact"/>
              </a:rPr>
              <a:t>‹#›</a:t>
            </a:fld>
            <a:endParaRPr lang="ru-RU" sz="2400" b="0" strike="noStrike" spc="-1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2F5897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2F5897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F5897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2F5897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F5897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F5897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F5897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777960" y="0"/>
            <a:ext cx="7543440" cy="38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777960" y="6172200"/>
            <a:ext cx="7543440" cy="26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5400" b="0" strike="noStrike" spc="-1">
                <a:solidFill>
                  <a:srgbClr val="262626"/>
                </a:solidFill>
                <a:latin typeface="Impact"/>
              </a:rPr>
              <a:t>Образец заголовка</a:t>
            </a:r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762120" y="685800"/>
            <a:ext cx="7543440" cy="3885840"/>
          </a:xfrm>
          <a:prstGeom prst="rect">
            <a:avLst/>
          </a:prstGeom>
        </p:spPr>
        <p:txBody>
          <a:bodyPr anchor="ctr"/>
          <a:lstStyle/>
          <a:p>
            <a:pPr marL="272880" indent="-272520">
              <a:lnSpc>
                <a:spcPct val="100000"/>
              </a:lnSpc>
              <a:spcBef>
                <a:spcPts val="479"/>
              </a:spcBef>
              <a:buClr>
                <a:srgbClr val="6076B4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2F5897"/>
                </a:solidFill>
                <a:latin typeface="Times New Roman"/>
              </a:rPr>
              <a:t>Образец текста</a:t>
            </a:r>
          </a:p>
          <a:p>
            <a:pPr marL="593640" lvl="1" indent="-272520">
              <a:lnSpc>
                <a:spcPct val="100000"/>
              </a:lnSpc>
              <a:spcBef>
                <a:spcPts val="439"/>
              </a:spcBef>
              <a:buClr>
                <a:srgbClr val="6076B4"/>
              </a:buClr>
              <a:buFont typeface="Arial"/>
              <a:buChar char="•"/>
            </a:pPr>
            <a:r>
              <a:rPr lang="ru-RU" sz="2200" b="0" strike="noStrike" spc="-1">
                <a:solidFill>
                  <a:srgbClr val="2F5897"/>
                </a:solidFill>
                <a:latin typeface="Times New Roman"/>
              </a:rPr>
              <a:t>Второй уровень</a:t>
            </a:r>
          </a:p>
          <a:p>
            <a:pPr marL="868320" lvl="2" indent="-228240">
              <a:lnSpc>
                <a:spcPct val="100000"/>
              </a:lnSpc>
              <a:spcBef>
                <a:spcPts val="400"/>
              </a:spcBef>
              <a:buClr>
                <a:srgbClr val="6076B4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2F5897"/>
                </a:solidFill>
                <a:latin typeface="Times New Roman"/>
              </a:rPr>
              <a:t>Третий уровень</a:t>
            </a:r>
          </a:p>
          <a:p>
            <a:pPr marL="1143000" lvl="3" indent="-228240">
              <a:lnSpc>
                <a:spcPct val="100000"/>
              </a:lnSpc>
              <a:spcBef>
                <a:spcPts val="400"/>
              </a:spcBef>
              <a:buClr>
                <a:srgbClr val="6076B4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2F5897"/>
                </a:solidFill>
                <a:latin typeface="Times New Roman"/>
              </a:rPr>
              <a:t>Четвертый уровень</a:t>
            </a:r>
          </a:p>
          <a:p>
            <a:pPr marL="1371600" lvl="4" indent="-228240">
              <a:lnSpc>
                <a:spcPct val="100000"/>
              </a:lnSpc>
              <a:spcBef>
                <a:spcPts val="400"/>
              </a:spcBef>
              <a:buClr>
                <a:srgbClr val="6076B4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2F5897"/>
                </a:solidFill>
                <a:latin typeface="Times New Roman"/>
              </a:rPr>
              <a:t>Пятый уровень</a:t>
            </a:r>
          </a:p>
        </p:txBody>
      </p:sp>
      <p:sp>
        <p:nvSpPr>
          <p:cNvPr id="49" name="PlaceHolder 5"/>
          <p:cNvSpPr>
            <a:spLocks noGrp="1"/>
          </p:cNvSpPr>
          <p:nvPr>
            <p:ph type="dt"/>
          </p:nvPr>
        </p:nvSpPr>
        <p:spPr>
          <a:xfrm>
            <a:off x="6248520" y="620856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AE62767-63CD-45DA-B63C-F762F28329F5}" type="datetime">
              <a:rPr lang="ru-RU" sz="1200" b="1" strike="noStrike" spc="-1">
                <a:solidFill>
                  <a:srgbClr val="3666AF"/>
                </a:solidFill>
                <a:latin typeface="Times New Roman"/>
              </a:rPr>
              <a:t>05.10.2018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ftr"/>
          </p:nvPr>
        </p:nvSpPr>
        <p:spPr>
          <a:xfrm>
            <a:off x="762120" y="6208560"/>
            <a:ext cx="48733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sldNum"/>
          </p:nvPr>
        </p:nvSpPr>
        <p:spPr>
          <a:xfrm>
            <a:off x="7620120" y="5688000"/>
            <a:ext cx="7617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9A8D374-3ABE-4E58-A1D4-7C11292F453F}" type="slidenum">
              <a:rPr lang="ru-RU" sz="2400" b="0" strike="noStrike" spc="-1">
                <a:solidFill>
                  <a:srgbClr val="262626"/>
                </a:solidFill>
                <a:latin typeface="Impact"/>
              </a:rPr>
              <a:t>‹#›</a:t>
            </a:fld>
            <a:endParaRPr lang="ru-RU" sz="2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777960" y="0"/>
            <a:ext cx="7543440" cy="38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2"/>
          <p:cNvSpPr/>
          <p:nvPr/>
        </p:nvSpPr>
        <p:spPr>
          <a:xfrm>
            <a:off x="777960" y="6172200"/>
            <a:ext cx="7543440" cy="26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PlaceHolder 3"/>
          <p:cNvSpPr>
            <a:spLocks noGrp="1"/>
          </p:cNvSpPr>
          <p:nvPr>
            <p:ph type="title"/>
          </p:nvPr>
        </p:nvSpPr>
        <p:spPr>
          <a:xfrm>
            <a:off x="758880" y="4572000"/>
            <a:ext cx="6784560" cy="15998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5400" b="0" strike="noStrike" spc="-1">
                <a:solidFill>
                  <a:srgbClr val="262626"/>
                </a:solidFill>
                <a:latin typeface="Impact"/>
              </a:rPr>
              <a:t>Образец заголовка</a:t>
            </a:r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777240" y="457200"/>
            <a:ext cx="7543440" cy="2895120"/>
          </a:xfrm>
          <a:prstGeom prst="rect">
            <a:avLst/>
          </a:prstGeom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Вставка рисунка</a:t>
            </a:r>
            <a:endParaRPr lang="ru-RU" sz="3200" b="0" strike="noStrike" spc="-1">
              <a:solidFill>
                <a:srgbClr val="2F5897"/>
              </a:solidFill>
              <a:latin typeface="Times New Roman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850320" y="3505320"/>
            <a:ext cx="7391160" cy="804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>
                <a:solidFill>
                  <a:srgbClr val="2F5897"/>
                </a:solidFill>
                <a:latin typeface="Times New Roman"/>
              </a:rPr>
              <a:t>Образец текста</a:t>
            </a:r>
          </a:p>
        </p:txBody>
      </p:sp>
      <p:sp>
        <p:nvSpPr>
          <p:cNvPr id="136" name="PlaceHolder 6"/>
          <p:cNvSpPr>
            <a:spLocks noGrp="1"/>
          </p:cNvSpPr>
          <p:nvPr>
            <p:ph type="dt"/>
          </p:nvPr>
        </p:nvSpPr>
        <p:spPr>
          <a:xfrm>
            <a:off x="6248520" y="620856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37EEA8E-4954-40E7-86B6-08F3040A9C4A}" type="datetime">
              <a:rPr lang="ru-RU" sz="1200" b="1" strike="noStrike" spc="-1">
                <a:solidFill>
                  <a:srgbClr val="3666AF"/>
                </a:solidFill>
                <a:latin typeface="Times New Roman"/>
              </a:rPr>
              <a:t>05.10.2018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ftr"/>
          </p:nvPr>
        </p:nvSpPr>
        <p:spPr>
          <a:xfrm>
            <a:off x="762120" y="6208560"/>
            <a:ext cx="48733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38" name="PlaceHolder 8"/>
          <p:cNvSpPr>
            <a:spLocks noGrp="1"/>
          </p:cNvSpPr>
          <p:nvPr>
            <p:ph type="sldNum"/>
          </p:nvPr>
        </p:nvSpPr>
        <p:spPr>
          <a:xfrm>
            <a:off x="7620120" y="5688000"/>
            <a:ext cx="7617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B013D78-EADF-4DFB-8106-CE8FE4BCA258}" type="slidenum">
              <a:rPr lang="ru-RU" sz="2400" b="0" strike="noStrike" spc="-1">
                <a:solidFill>
                  <a:srgbClr val="262626"/>
                </a:solidFill>
                <a:latin typeface="Impact"/>
              </a:rPr>
              <a:t>‹#›</a:t>
            </a:fld>
            <a:endParaRPr lang="ru-RU" sz="2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777960" y="0"/>
            <a:ext cx="7543440" cy="38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2"/>
          <p:cNvSpPr/>
          <p:nvPr/>
        </p:nvSpPr>
        <p:spPr>
          <a:xfrm>
            <a:off x="777960" y="6172200"/>
            <a:ext cx="7543440" cy="26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PlaceHolder 3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5400" b="0" strike="noStrike" spc="-1">
                <a:solidFill>
                  <a:srgbClr val="262626"/>
                </a:solidFill>
                <a:latin typeface="Impact"/>
              </a:rPr>
              <a:t>Образец заголовка</a:t>
            </a:r>
            <a:endParaRPr lang="ru-RU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dt"/>
          </p:nvPr>
        </p:nvSpPr>
        <p:spPr>
          <a:xfrm>
            <a:off x="6248520" y="620856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8F3B7A8-0376-40A0-93D6-25AE6BE11688}" type="datetime">
              <a:rPr lang="ru-RU" sz="1200" b="1" strike="noStrike" spc="-1">
                <a:solidFill>
                  <a:srgbClr val="3666AF"/>
                </a:solidFill>
                <a:latin typeface="Times New Roman"/>
              </a:rPr>
              <a:t>05.10.2018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ftr"/>
          </p:nvPr>
        </p:nvSpPr>
        <p:spPr>
          <a:xfrm>
            <a:off x="762120" y="6208560"/>
            <a:ext cx="48733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80" name="PlaceHolder 6"/>
          <p:cNvSpPr>
            <a:spLocks noGrp="1"/>
          </p:cNvSpPr>
          <p:nvPr>
            <p:ph type="sldNum"/>
          </p:nvPr>
        </p:nvSpPr>
        <p:spPr>
          <a:xfrm>
            <a:off x="7620120" y="5688000"/>
            <a:ext cx="7617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2D43573-38A6-4F80-A385-37DB8C734688}" type="slidenum">
              <a:rPr lang="ru-RU" sz="2400" b="0" strike="noStrike" spc="-1">
                <a:solidFill>
                  <a:srgbClr val="262626"/>
                </a:solidFill>
                <a:latin typeface="Impact"/>
              </a:rPr>
              <a:t>‹#›</a:t>
            </a:fld>
            <a:endParaRPr lang="ru-RU" sz="2400" b="0" strike="noStrike" spc="-1">
              <a:latin typeface="Times New Roman"/>
            </a:endParaRPr>
          </a:p>
        </p:txBody>
      </p:sp>
      <p:sp>
        <p:nvSpPr>
          <p:cNvPr id="181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2F5897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2F5897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F5897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2F5897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F5897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F5897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F5897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755640" y="908640"/>
            <a:ext cx="7272360" cy="194400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6000" b="1" strike="noStrike" spc="-1">
                <a:solidFill>
                  <a:srgbClr val="FFFFFF"/>
                </a:solidFill>
                <a:latin typeface="Arial"/>
              </a:rPr>
              <a:t>Строение головного мозга </a:t>
            </a:r>
            <a:endParaRPr lang="ru-RU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9" name="Picture 2"/>
          <p:cNvPicPr/>
          <p:nvPr/>
        </p:nvPicPr>
        <p:blipFill>
          <a:blip r:embed="rId2"/>
          <a:stretch/>
        </p:blipFill>
        <p:spPr>
          <a:xfrm>
            <a:off x="576000" y="3240000"/>
            <a:ext cx="3849480" cy="2490480"/>
          </a:xfrm>
          <a:prstGeom prst="rect">
            <a:avLst/>
          </a:prstGeom>
          <a:ln w="9360">
            <a:noFill/>
          </a:ln>
        </p:spPr>
      </p:pic>
      <p:pic>
        <p:nvPicPr>
          <p:cNvPr id="220" name="Picture 5"/>
          <p:cNvPicPr/>
          <p:nvPr/>
        </p:nvPicPr>
        <p:blipFill>
          <a:blip r:embed="rId3"/>
          <a:stretch/>
        </p:blipFill>
        <p:spPr>
          <a:xfrm>
            <a:off x="5647320" y="3168000"/>
            <a:ext cx="1840680" cy="3591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0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520560" y="2864880"/>
            <a:ext cx="8318160" cy="3300424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440"/>
              </a:spcBef>
              <a:buClr>
                <a:srgbClr val="6076B4"/>
              </a:buClr>
              <a:buFont typeface="Wingdings" charset="2"/>
              <a:buChar char=""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</a:rPr>
              <a:t>Головной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мозг расположен в мозговой части черепа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2000" b="0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20000"/>
              </a:lnSpc>
              <a:spcBef>
                <a:spcPts val="1440"/>
              </a:spcBef>
              <a:buClr>
                <a:srgbClr val="6076B4"/>
              </a:buClr>
              <a:buFont typeface="Wingdings" charset="2"/>
              <a:buChar char=""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</a:rPr>
              <a:t>Средняя масса головного мозга людей- 1100 до 2000 грамм.</a:t>
            </a:r>
            <a:endParaRPr lang="ru-RU" sz="2000" b="0" strike="noStrike" spc="-1" dirty="0">
              <a:solidFill>
                <a:srgbClr val="2F5897"/>
              </a:solidFill>
              <a:latin typeface="Times New Roman"/>
            </a:endParaRPr>
          </a:p>
          <a:p>
            <a:pPr>
              <a:lnSpc>
                <a:spcPct val="120000"/>
              </a:lnSpc>
              <a:spcBef>
                <a:spcPts val="1440"/>
              </a:spcBef>
              <a:buClr>
                <a:srgbClr val="6076B4"/>
              </a:buClr>
              <a:buFont typeface="Wingdings" charset="2"/>
              <a:buChar char=""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</a:rPr>
              <a:t>Внутри мозга имеются 4 желудочка(полости, заполненные спинномозговой жидкостью).</a:t>
            </a:r>
          </a:p>
          <a:p>
            <a:pPr>
              <a:lnSpc>
                <a:spcPct val="120000"/>
              </a:lnSpc>
              <a:spcBef>
                <a:spcPts val="1440"/>
              </a:spcBef>
              <a:buClr>
                <a:srgbClr val="6076B4"/>
              </a:buClr>
              <a:buFont typeface="Wingdings" charset="2"/>
              <a:buChar char=""/>
            </a:pPr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Выделяют 5 отделов: продолговатый, задний, средний, промежуточный и передний(конечный) мозг.</a:t>
            </a:r>
          </a:p>
          <a:p>
            <a:pPr>
              <a:lnSpc>
                <a:spcPct val="120000"/>
              </a:lnSpc>
              <a:spcBef>
                <a:spcPts val="1440"/>
              </a:spcBef>
              <a:buClr>
                <a:srgbClr val="6076B4"/>
              </a:buClr>
              <a:buFont typeface="Wingdings" charset="2"/>
              <a:buChar char=""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</a:rPr>
              <a:t>От головного мозга отходят 12 пар черепно-мозговых нервов.</a:t>
            </a:r>
            <a:endParaRPr lang="ru-RU" sz="2000" b="0" strike="noStrike" spc="-1" dirty="0" smtClean="0">
              <a:solidFill>
                <a:srgbClr val="2F5897"/>
              </a:solidFill>
              <a:latin typeface="Times New Roman"/>
            </a:endParaRPr>
          </a:p>
        </p:txBody>
      </p:sp>
      <p:pic>
        <p:nvPicPr>
          <p:cNvPr id="222" name="Picture 10"/>
          <p:cNvPicPr/>
          <p:nvPr/>
        </p:nvPicPr>
        <p:blipFill>
          <a:blip r:embed="rId2"/>
          <a:stretch/>
        </p:blipFill>
        <p:spPr>
          <a:xfrm>
            <a:off x="5400000" y="648000"/>
            <a:ext cx="3677040" cy="2376000"/>
          </a:xfrm>
          <a:prstGeom prst="rect">
            <a:avLst/>
          </a:prstGeom>
          <a:ln w="9360">
            <a:noFill/>
          </a:ln>
        </p:spPr>
      </p:pic>
      <p:sp>
        <p:nvSpPr>
          <p:cNvPr id="223" name="CustomShape 2"/>
          <p:cNvSpPr/>
          <p:nvPr/>
        </p:nvSpPr>
        <p:spPr>
          <a:xfrm>
            <a:off x="5715000" y="4495680"/>
            <a:ext cx="3123720" cy="366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3"/>
          <p:cNvSpPr/>
          <p:nvPr/>
        </p:nvSpPr>
        <p:spPr>
          <a:xfrm>
            <a:off x="5181480" y="4191120"/>
            <a:ext cx="3580920" cy="1065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225" name="TextShape 4"/>
          <p:cNvSpPr txBox="1"/>
          <p:nvPr/>
        </p:nvSpPr>
        <p:spPr>
          <a:xfrm>
            <a:off x="504000" y="725040"/>
            <a:ext cx="6784560" cy="1599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5400" b="0" strike="noStrike" spc="-1">
                <a:solidFill>
                  <a:srgbClr val="000000"/>
                </a:solidFill>
                <a:latin typeface="Times New Roman"/>
              </a:rPr>
              <a:t>Особенности головного мозга: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1044720" y="333360"/>
            <a:ext cx="6781320" cy="50292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234271"/>
                </a:solidFill>
                <a:latin typeface="Times New Roman"/>
              </a:rPr>
              <a:t>Продолговатый мозг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324000" y="907920"/>
            <a:ext cx="8685000" cy="1614960"/>
          </a:xfrm>
          <a:prstGeom prst="rect">
            <a:avLst/>
          </a:prstGeom>
          <a:ln>
            <a:round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Продолговатый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мозг — 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непосредственное продолжение спинного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мозга.</a:t>
            </a:r>
          </a:p>
          <a:p>
            <a:pPr>
              <a:lnSpc>
                <a:spcPct val="100000"/>
              </a:lnSpc>
            </a:pPr>
            <a:endParaRPr lang="ru-RU" sz="2000" spc="-1" dirty="0">
              <a:solidFill>
                <a:srgbClr val="FFFFFF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Продолговатый 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мозг имеет длину 2,5—3 см, по форме он похож на опрокинутый усеченный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конус.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4067280" y="2637000"/>
            <a:ext cx="4825800" cy="3382200"/>
          </a:xfrm>
          <a:prstGeom prst="rect">
            <a:avLst/>
          </a:prstGeom>
          <a:ln>
            <a:round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latin typeface="Times New Roman" pitchFamily="18" charset="0"/>
                <a:cs typeface="Times New Roman" pitchFamily="18" charset="0"/>
              </a:rPr>
              <a:t>Строение</a:t>
            </a:r>
            <a:r>
              <a:rPr lang="ru-RU" sz="2400" b="0" strike="noStrike" spc="-1" dirty="0" smtClean="0">
                <a:latin typeface="Times New Roman" pitchFamily="18" charset="0"/>
                <a:cs typeface="Times New Roman" pitchFamily="18" charset="0"/>
              </a:rPr>
              <a:t>: продолжение спинного мозга; есть ядра (в виде скоплений серого вещества), ядро блуждающего нерва.</a:t>
            </a:r>
            <a:br>
              <a:rPr lang="ru-RU" sz="2400" b="0" strike="noStrike" spc="-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trike="noStrike" spc="-1" dirty="0" smtClean="0"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ru-RU" sz="2400" b="0" strike="noStrike" spc="-1" dirty="0" smtClean="0">
                <a:latin typeface="Times New Roman" pitchFamily="18" charset="0"/>
                <a:cs typeface="Times New Roman" pitchFamily="18" charset="0"/>
              </a:rPr>
              <a:t>: рефлекторная, проводящая.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galUser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" y="2637000"/>
            <a:ext cx="4032331" cy="302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139952" y="1124744"/>
            <a:ext cx="4546488" cy="50405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Строение: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состоит из моста и мозжечка. Мозжечок расположен позади моста. Поверхность полушарий мозжечка покрыта серым веществом-складчатой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корой,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внутри белое вещество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Функции: 1) Мост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регуляция движения глаз;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2) Мозжечок-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равновесие тела, мышечный тонус, координация движений(ходьба, прыжки, бег).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277264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Задний мозг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LegalUser\Desktop\сканирование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5820"/>
            <a:ext cx="3517786" cy="35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624736" cy="64807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Средний мозг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067944" y="1916832"/>
            <a:ext cx="4618496" cy="29523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Строение: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ножки мозга (белое вещество) и четверохолмие (серое вещество).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Функции: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чёткость зрения и слуха, поддержание позы тела, сложные движения.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6" y="1628800"/>
            <a:ext cx="357799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1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715856" cy="63628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Промежуточный мозг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427984" y="984448"/>
            <a:ext cx="4456233" cy="51808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Строение: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1)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таламус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множество ядер серого вещества, присутствует центр боли;            2)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гипоталамус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 ядрах есть центры жажды, голода, насыщения.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Функции: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таламус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рецепторы тела(зрение, слух, вкус и др.); 2)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гипоталамус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регуляция обмена веществ, терморегуляция, регуляция состояний сна, эмоции.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egalUser\Desktop\slid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23020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715856" cy="63628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Передний (конечный) мозг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3923928" y="908720"/>
            <a:ext cx="4762512" cy="52565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Строение: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1)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 больших полушария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 боковые желудочки мозга, снаружи полушария покрыты серым веществом-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корой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(1,5-4,5 см) у которой есть борозда и извилины; 2)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мозолистое тело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пластинки белого вещества.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Функции: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восприятие и обработка поступающей информации, мыслительная и речевая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деят-ти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LegalUser\Desktop\-31741274_26801951.pdf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79156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7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7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284" name="Line 1"/>
          <p:cNvSpPr/>
          <p:nvPr/>
        </p:nvSpPr>
        <p:spPr>
          <a:xfrm>
            <a:off x="1218960" y="685800"/>
            <a:ext cx="3276720" cy="914400"/>
          </a:xfrm>
          <a:prstGeom prst="line">
            <a:avLst/>
          </a:prstGeom>
          <a:ln w="442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2"/>
          <p:cNvSpPr/>
          <p:nvPr/>
        </p:nvSpPr>
        <p:spPr>
          <a:xfrm>
            <a:off x="0" y="380880"/>
            <a:ext cx="2133360" cy="53316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Полушария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 головного мозга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6" name="Line 3"/>
          <p:cNvSpPr/>
          <p:nvPr/>
        </p:nvSpPr>
        <p:spPr>
          <a:xfrm flipV="1">
            <a:off x="2209680" y="2590560"/>
            <a:ext cx="2362320" cy="914400"/>
          </a:xfrm>
          <a:prstGeom prst="line">
            <a:avLst/>
          </a:prstGeom>
          <a:ln w="442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4"/>
          <p:cNvSpPr/>
          <p:nvPr/>
        </p:nvSpPr>
        <p:spPr>
          <a:xfrm>
            <a:off x="228600" y="3276720"/>
            <a:ext cx="1980720" cy="76176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Промежуточный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мозг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8" name="Line 5"/>
          <p:cNvSpPr/>
          <p:nvPr/>
        </p:nvSpPr>
        <p:spPr>
          <a:xfrm flipV="1">
            <a:off x="2590560" y="3504960"/>
            <a:ext cx="2210040" cy="1676520"/>
          </a:xfrm>
          <a:prstGeom prst="line">
            <a:avLst/>
          </a:prstGeom>
          <a:ln w="442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6"/>
          <p:cNvSpPr/>
          <p:nvPr/>
        </p:nvSpPr>
        <p:spPr>
          <a:xfrm>
            <a:off x="762120" y="5029200"/>
            <a:ext cx="1828440" cy="68544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Средний мозг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90" name="Line 7"/>
          <p:cNvSpPr/>
          <p:nvPr/>
        </p:nvSpPr>
        <p:spPr>
          <a:xfrm flipV="1">
            <a:off x="2286000" y="4190760"/>
            <a:ext cx="2286000" cy="2210040"/>
          </a:xfrm>
          <a:prstGeom prst="line">
            <a:avLst/>
          </a:prstGeom>
          <a:ln w="442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8"/>
          <p:cNvSpPr/>
          <p:nvPr/>
        </p:nvSpPr>
        <p:spPr>
          <a:xfrm>
            <a:off x="838080" y="6095880"/>
            <a:ext cx="1447560" cy="60912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Мост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92" name="Line 9"/>
          <p:cNvSpPr/>
          <p:nvPr/>
        </p:nvSpPr>
        <p:spPr>
          <a:xfrm flipV="1">
            <a:off x="4343400" y="5181480"/>
            <a:ext cx="685800" cy="609480"/>
          </a:xfrm>
          <a:prstGeom prst="line">
            <a:avLst/>
          </a:prstGeom>
          <a:ln w="442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10"/>
          <p:cNvSpPr/>
          <p:nvPr/>
        </p:nvSpPr>
        <p:spPr>
          <a:xfrm>
            <a:off x="2971800" y="5791320"/>
            <a:ext cx="2285640" cy="68544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Продолговатый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мозг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94" name="Line 11"/>
          <p:cNvSpPr/>
          <p:nvPr/>
        </p:nvSpPr>
        <p:spPr>
          <a:xfrm flipH="1">
            <a:off x="6476760" y="2209680"/>
            <a:ext cx="2057400" cy="1981080"/>
          </a:xfrm>
          <a:prstGeom prst="line">
            <a:avLst/>
          </a:prstGeom>
          <a:ln w="442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12"/>
          <p:cNvSpPr/>
          <p:nvPr/>
        </p:nvSpPr>
        <p:spPr>
          <a:xfrm>
            <a:off x="6629400" y="1600200"/>
            <a:ext cx="2285640" cy="76176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Мозжечок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314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Задний мозг</vt:lpstr>
      <vt:lpstr>Средний мозг</vt:lpstr>
      <vt:lpstr>Промежуточный мозг</vt:lpstr>
      <vt:lpstr>Передний (конечный) мозг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головного мозга</dc:title>
  <dc:subject/>
  <dc:creator>училка</dc:creator>
  <dc:description/>
  <cp:lastModifiedBy>учитель</cp:lastModifiedBy>
  <cp:revision>72</cp:revision>
  <dcterms:created xsi:type="dcterms:W3CDTF">2011-03-21T08:50:53Z</dcterms:created>
  <dcterms:modified xsi:type="dcterms:W3CDTF">2018-10-05T06:00:44Z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