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2" r:id="rId4"/>
    <p:sldId id="263" r:id="rId5"/>
    <p:sldId id="261" r:id="rId6"/>
    <p:sldId id="264" r:id="rId7"/>
    <p:sldId id="265" r:id="rId8"/>
    <p:sldId id="267" r:id="rId9"/>
    <p:sldId id="260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AF73BF4-D781-4360-871B-4C39B7B6B76F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B9EB6FF-0977-4A8C-9302-31AC19EA4AF3}">
      <dgm:prSet custT="1"/>
      <dgm:spPr>
        <a:solidFill>
          <a:schemeClr val="bg2">
            <a:lumMod val="75000"/>
          </a:schemeClr>
        </a:solidFill>
      </dgm:spPr>
      <dgm:t>
        <a:bodyPr/>
        <a:lstStyle/>
        <a:p>
          <a:pPr rtl="0"/>
          <a:r>
            <a:rPr lang="ru-RU" sz="1800" b="1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по социальному статусу</a:t>
          </a:r>
          <a:endParaRPr lang="ru-RU" sz="1800" b="1" dirty="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95EB2957-84D4-4B49-B5A3-E4830B47C43F}" type="parTrans" cxnId="{CC3A13C2-BD5D-4F81-A7E7-2A761BA30D08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DC833D16-1BAA-44CE-B138-491713AF821F}" type="sibTrans" cxnId="{CC3A13C2-BD5D-4F81-A7E7-2A761BA30D08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9D408E19-7205-4924-BFEE-BF50008A7967}">
      <dgm:prSet custT="1"/>
      <dgm:spPr>
        <a:solidFill>
          <a:schemeClr val="bg2">
            <a:lumMod val="75000"/>
          </a:schemeClr>
        </a:solidFill>
      </dgm:spPr>
      <dgm:t>
        <a:bodyPr/>
        <a:lstStyle/>
        <a:p>
          <a:pPr rtl="0"/>
          <a:r>
            <a:rPr lang="ru-RU" sz="1800" b="1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по размеру</a:t>
          </a:r>
          <a:endParaRPr lang="ru-RU" sz="1800" b="1" dirty="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62255C8B-A4A4-4717-A1A1-EC74F673116B}" type="parTrans" cxnId="{DC13440F-29AF-49C6-A667-F2230F1C26EF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7A562500-76C7-44D1-B468-79FA7676A4BD}" type="sibTrans" cxnId="{DC13440F-29AF-49C6-A667-F2230F1C26EF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09545468-CE1C-48D7-9F49-341577801181}">
      <dgm:prSet custT="1"/>
      <dgm:spPr>
        <a:solidFill>
          <a:schemeClr val="bg2">
            <a:lumMod val="75000"/>
          </a:schemeClr>
        </a:solidFill>
      </dgm:spPr>
      <dgm:t>
        <a:bodyPr/>
        <a:lstStyle/>
        <a:p>
          <a:pPr rtl="0"/>
          <a:r>
            <a:rPr lang="ru-RU" sz="1800" b="1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по характеру взаимосвязей</a:t>
          </a:r>
          <a:endParaRPr lang="ru-RU" sz="1800" b="1" dirty="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7B4E4131-FDC3-40BA-A0E7-85469BCB6D76}" type="parTrans" cxnId="{738B5E74-4AD7-4461-ACFB-CBEBC7DA44BC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64BE58A8-3BFE-4D4A-9E73-5010FA1E7C75}" type="sibTrans" cxnId="{738B5E74-4AD7-4461-ACFB-CBEBC7DA44BC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A753CEF5-9473-458A-8B32-AA8F2E56D9D9}">
      <dgm:prSet custT="1"/>
      <dgm:spPr>
        <a:solidFill>
          <a:schemeClr val="bg2">
            <a:lumMod val="75000"/>
          </a:schemeClr>
        </a:solidFill>
      </dgm:spPr>
      <dgm:t>
        <a:bodyPr/>
        <a:lstStyle/>
        <a:p>
          <a:pPr rtl="0"/>
          <a:r>
            <a:rPr lang="ru-RU" sz="1800" b="1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по уровню развития</a:t>
          </a:r>
          <a:endParaRPr lang="ru-RU" sz="1800" b="1" dirty="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D5032CF7-63B3-498C-9590-DB4D08DC5ADB}" type="parTrans" cxnId="{DA2E0746-DC87-4555-BA4E-95D61EA92E18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B6753F5D-5426-45E9-B8FF-AB3F1903FAD1}" type="sibTrans" cxnId="{DA2E0746-DC87-4555-BA4E-95D61EA92E18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DE3C4350-725C-464E-8915-1A6E7D991856}">
      <dgm:prSet custT="1"/>
      <dgm:spPr>
        <a:solidFill>
          <a:schemeClr val="bg2">
            <a:lumMod val="75000"/>
          </a:schemeClr>
        </a:solidFill>
      </dgm:spPr>
      <dgm:t>
        <a:bodyPr/>
        <a:lstStyle/>
        <a:p>
          <a:pPr rtl="0"/>
          <a:r>
            <a:rPr lang="ru-RU" sz="1800" b="1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по социальной роли</a:t>
          </a:r>
          <a:endParaRPr lang="ru-RU" sz="1800" b="1" dirty="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BB5C0D50-6CE9-4FAE-B4A5-40D6BBB2ADA0}" type="parTrans" cxnId="{CCF68757-236C-485C-9743-11631BE221E1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3A27AA6B-85AB-4438-8006-1B482C5BBA26}" type="sibTrans" cxnId="{CCF68757-236C-485C-9743-11631BE221E1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DAD0C396-5D84-4854-9224-DE32B272F159}">
      <dgm:prSet custT="1"/>
      <dgm:spPr>
        <a:solidFill>
          <a:schemeClr val="bg2">
            <a:lumMod val="75000"/>
          </a:schemeClr>
        </a:solidFill>
      </dgm:spPr>
      <dgm:t>
        <a:bodyPr/>
        <a:lstStyle/>
        <a:p>
          <a:pPr rtl="0"/>
          <a:r>
            <a:rPr lang="ru-RU" sz="1800" b="1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по продолжительности действия</a:t>
          </a:r>
          <a:endParaRPr lang="ru-RU" sz="1800" b="1" dirty="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A085CDB5-921B-42C8-AEE1-B4DBBCCD06D9}" type="parTrans" cxnId="{A98DBFE1-3244-4110-93CB-2D6848B7F901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D300803B-6365-4E1C-ABD9-292B12682989}" type="sibTrans" cxnId="{A98DBFE1-3244-4110-93CB-2D6848B7F901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52A6F890-F6F8-4899-9A72-2E82371219CC}">
      <dgm:prSet custT="1"/>
      <dgm:spPr>
        <a:solidFill>
          <a:schemeClr val="bg2">
            <a:lumMod val="75000"/>
          </a:schemeClr>
        </a:solidFill>
      </dgm:spPr>
      <dgm:t>
        <a:bodyPr/>
        <a:lstStyle/>
        <a:p>
          <a:pPr rtl="0"/>
          <a:r>
            <a:rPr lang="ru-RU" sz="1800" b="1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по доступности</a:t>
          </a:r>
          <a:endParaRPr lang="ru-RU" sz="1800" b="1" dirty="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2E3D99BD-A480-42E4-8AE6-F33C558E5E8C}" type="parTrans" cxnId="{D0454FAD-4B31-4B59-A299-3FE4D4BF816C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78B383B5-5061-49A9-B09B-C1269BB9958D}" type="sibTrans" cxnId="{D0454FAD-4B31-4B59-A299-3FE4D4BF816C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143853B2-1D76-48F9-B7B8-0E1A912F94EE}">
      <dgm:prSet custT="1"/>
      <dgm:spPr>
        <a:solidFill>
          <a:schemeClr val="bg2">
            <a:alpha val="90000"/>
          </a:schemeClr>
        </a:solidFill>
      </dgm:spPr>
      <dgm:t>
        <a:bodyPr/>
        <a:lstStyle/>
        <a:p>
          <a:pPr marL="0" indent="0">
            <a:spcAft>
              <a:spcPts val="0"/>
            </a:spcAft>
          </a:pPr>
          <a:r>
            <a:rPr lang="ru-RU" sz="1800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формальные</a:t>
          </a:r>
          <a:endParaRPr lang="ru-RU" sz="1800" dirty="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4253E01C-026F-497A-AADF-CBAC4793478A}" type="parTrans" cxnId="{27D349B8-BDEA-4A10-8EA0-E0EC44CACAD7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8145AEC8-6427-42A0-9E55-D653AC14E03F}" type="sibTrans" cxnId="{27D349B8-BDEA-4A10-8EA0-E0EC44CACAD7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548EA12A-DF7B-4396-970D-6CEEBB25288D}">
      <dgm:prSet custT="1"/>
      <dgm:spPr>
        <a:solidFill>
          <a:schemeClr val="bg2">
            <a:alpha val="90000"/>
          </a:schemeClr>
        </a:solidFill>
      </dgm:spPr>
      <dgm:t>
        <a:bodyPr/>
        <a:lstStyle/>
        <a:p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большие</a:t>
          </a:r>
          <a:endParaRPr lang="ru-RU" sz="1800" dirty="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C7A5F418-5DC2-4359-807E-7D9FDA34A3AA}" type="parTrans" cxnId="{52C78624-4B13-4EE6-99D2-3943AB47217F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87266019-6CD7-42B9-A875-F3745C61D6BA}" type="sibTrans" cxnId="{52C78624-4B13-4EE6-99D2-3943AB47217F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EF1A70A2-00D1-4351-B904-85910303CCD3}">
      <dgm:prSet custT="1"/>
      <dgm:spPr>
        <a:solidFill>
          <a:schemeClr val="bg2">
            <a:alpha val="90000"/>
          </a:schemeClr>
        </a:solidFill>
      </dgm:spPr>
      <dgm:t>
        <a:bodyPr/>
        <a:lstStyle/>
        <a:p>
          <a:pPr marL="0" indent="0"/>
          <a:r>
            <a:rPr lang="ru-RU" sz="1800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реальные</a:t>
          </a:r>
          <a:endParaRPr lang="ru-RU" sz="1800" dirty="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5B1F06DC-97BE-46CA-B954-04B83E23F92C}" type="parTrans" cxnId="{AEF2E1D9-2213-4D6E-938C-6700493F0F93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CCF23F5C-4CF4-4ED2-85C5-9C185CC26424}" type="sibTrans" cxnId="{AEF2E1D9-2213-4D6E-938C-6700493F0F93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3477F51B-B9F1-49A4-BA61-D00893650FC3}">
      <dgm:prSet custT="1"/>
      <dgm:spPr>
        <a:solidFill>
          <a:schemeClr val="bg2">
            <a:alpha val="90000"/>
          </a:schemeClr>
        </a:solidFill>
      </dgm:spPr>
      <dgm:t>
        <a:bodyPr/>
        <a:lstStyle/>
        <a:p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слаборазвитые (диффузные)</a:t>
          </a:r>
          <a:endParaRPr lang="ru-RU" sz="1800" dirty="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112F8E53-05BA-4FE0-8175-DE81FF32C4BB}" type="parTrans" cxnId="{ACA28B99-9562-411D-B8C6-38313245C520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F2A73774-2555-42CC-BFF3-F9C355E7F97F}" type="sibTrans" cxnId="{ACA28B99-9562-411D-B8C6-38313245C520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A95A517B-6CCE-429F-B92C-057E00F02E7B}">
      <dgm:prSet custT="1"/>
      <dgm:spPr>
        <a:solidFill>
          <a:schemeClr val="bg2">
            <a:alpha val="90000"/>
          </a:schemeClr>
        </a:solidFill>
      </dgm:spPr>
      <dgm:t>
        <a:bodyPr/>
        <a:lstStyle/>
        <a:p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активные</a:t>
          </a:r>
          <a:endParaRPr lang="ru-RU" sz="1800" dirty="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5A5A54D9-6476-42AA-BB5D-B7FDA6887268}" type="parTrans" cxnId="{8B1D783A-3E43-43BD-B602-DEA0864B9167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7D422CC6-24F7-4F66-9653-882F65808A15}" type="sibTrans" cxnId="{8B1D783A-3E43-43BD-B602-DEA0864B9167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693BDCBD-8C69-4CDF-B43B-59CB8C560080}">
      <dgm:prSet custT="1"/>
      <dgm:spPr>
        <a:solidFill>
          <a:schemeClr val="bg2">
            <a:alpha val="90000"/>
          </a:schemeClr>
        </a:solidFill>
      </dgm:spPr>
      <dgm:t>
        <a:bodyPr/>
        <a:lstStyle/>
        <a:p>
          <a:pPr marL="0" indent="0"/>
          <a:r>
            <a:rPr lang="ru-RU" sz="1800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постоянные</a:t>
          </a:r>
          <a:endParaRPr lang="ru-RU" sz="1800" dirty="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7BD87139-E889-46C0-843F-F9756AD381FD}" type="parTrans" cxnId="{91965579-ADD8-4435-8FB3-C9405AED3B67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4A0E214C-CB1E-4037-B7C3-8D9CB1CF9237}" type="sibTrans" cxnId="{91965579-ADD8-4435-8FB3-C9405AED3B67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A102DECF-7192-456B-AFCE-B5545D768ECD}">
      <dgm:prSet custT="1"/>
      <dgm:spPr>
        <a:solidFill>
          <a:schemeClr val="bg2">
            <a:alpha val="90000"/>
          </a:schemeClr>
        </a:solidFill>
      </dgm:spPr>
      <dgm:t>
        <a:bodyPr/>
        <a:lstStyle/>
        <a:p>
          <a:pPr marL="0" indent="0"/>
          <a:r>
            <a:rPr lang="ru-RU" sz="1800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открытые</a:t>
          </a:r>
          <a:endParaRPr lang="ru-RU" sz="1800" dirty="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BAA86606-7546-4E2E-A842-0FC22ED02B12}" type="parTrans" cxnId="{666BE6CC-5384-4419-9F05-42D443F58AAF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2680C7CB-C92C-4DC8-8F90-2A2930B0D738}" type="sibTrans" cxnId="{666BE6CC-5384-4419-9F05-42D443F58AAF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C36F4058-0858-441E-BE54-AC05803B31D6}">
      <dgm:prSet custT="1"/>
      <dgm:spPr>
        <a:solidFill>
          <a:schemeClr val="bg2">
            <a:alpha val="90000"/>
          </a:schemeClr>
        </a:solidFill>
      </dgm:spPr>
      <dgm:t>
        <a:bodyPr/>
        <a:lstStyle/>
        <a:p>
          <a:pPr marL="0" indent="0">
            <a:spcAft>
              <a:spcPts val="0"/>
            </a:spcAft>
          </a:pPr>
          <a:r>
            <a:rPr lang="ru-RU" sz="1800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неформальные</a:t>
          </a:r>
          <a:endParaRPr lang="ru-RU" sz="1800" dirty="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580FAB07-CD17-473F-A548-A71CE4DF2BCE}" type="parTrans" cxnId="{7370A451-DC61-41E7-AC6F-A8B593752B03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46AF519C-0894-4278-97A3-A82F4FA5752F}" type="sibTrans" cxnId="{7370A451-DC61-41E7-AC6F-A8B593752B03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2E4878FF-454C-4441-BB87-792E74F4A2B8}">
      <dgm:prSet custT="1"/>
      <dgm:spPr>
        <a:solidFill>
          <a:schemeClr val="bg2">
            <a:alpha val="90000"/>
          </a:schemeClr>
        </a:solidFill>
      </dgm:spPr>
      <dgm:t>
        <a:bodyPr/>
        <a:lstStyle/>
        <a:p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малые</a:t>
          </a:r>
          <a:endParaRPr lang="ru-RU" sz="1800" dirty="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615E90FA-F13A-4B06-9A4A-5B6B1A2E5F88}" type="parTrans" cxnId="{40B2FA62-0D1B-43A3-9EB7-B0FEAB6406C0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18156E74-767F-4DB7-9FFF-284D50F0EBDA}" type="sibTrans" cxnId="{40B2FA62-0D1B-43A3-9EB7-B0FEAB6406C0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3DDC6A34-D913-4FFC-80A2-9B4CC7CAB67E}">
      <dgm:prSet custT="1"/>
      <dgm:spPr>
        <a:solidFill>
          <a:schemeClr val="bg2">
            <a:alpha val="90000"/>
          </a:schemeClr>
        </a:solidFill>
      </dgm:spPr>
      <dgm:t>
        <a:bodyPr/>
        <a:lstStyle/>
        <a:p>
          <a:pPr marL="0" indent="0"/>
          <a:r>
            <a:rPr lang="ru-RU" sz="1800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условные (виртуальные)</a:t>
          </a:r>
          <a:endParaRPr lang="ru-RU" sz="1800" dirty="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21660072-BE5D-49D1-821E-204D4215AED1}" type="parTrans" cxnId="{913B2C06-D113-4ED8-8FCE-4E767FB38330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0DA8922B-AD0A-4420-AB35-3B8304C66F57}" type="sibTrans" cxnId="{913B2C06-D113-4ED8-8FCE-4E767FB38330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CACEE957-E04D-4ACF-B829-B174E4C391B0}">
      <dgm:prSet custT="1"/>
      <dgm:spPr>
        <a:solidFill>
          <a:schemeClr val="bg2">
            <a:alpha val="90000"/>
          </a:schemeClr>
        </a:solidFill>
      </dgm:spPr>
      <dgm:t>
        <a:bodyPr/>
        <a:lstStyle/>
        <a:p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высокоразвитые (команды)</a:t>
          </a:r>
        </a:p>
        <a:p>
          <a:pPr marL="228600" indent="0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1800" dirty="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811A9BD4-71EA-45E9-82BF-A86E5A65CBDC}" type="parTrans" cxnId="{7FB6B51F-5973-4CD5-B522-CE45443E6F33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470BE161-7B2E-4EBC-A2C6-F62E4146B1CB}" type="sibTrans" cxnId="{7FB6B51F-5973-4CD5-B522-CE45443E6F33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B7C9F272-1B60-4357-AD81-83D1470694C0}">
      <dgm:prSet custT="1"/>
      <dgm:spPr>
        <a:solidFill>
          <a:schemeClr val="bg2">
            <a:alpha val="90000"/>
          </a:schemeClr>
        </a:solidFill>
      </dgm:spPr>
      <dgm:t>
        <a:bodyPr/>
        <a:lstStyle/>
        <a:p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пассивные</a:t>
          </a:r>
        </a:p>
        <a:p>
          <a:pPr marL="114300" indent="0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1800" dirty="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52767BDD-E714-49CD-9032-5746E8443799}" type="parTrans" cxnId="{02002DE3-4B31-442A-ACF0-E1E456D61D7C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9FE075CB-3832-48D0-9081-FCD60A362A03}" type="sibTrans" cxnId="{02002DE3-4B31-442A-ACF0-E1E456D61D7C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71FC99CE-2184-4BF4-A794-36825F8ABD34}">
      <dgm:prSet custT="1"/>
      <dgm:spPr>
        <a:solidFill>
          <a:schemeClr val="bg2">
            <a:alpha val="90000"/>
          </a:schemeClr>
        </a:solidFill>
      </dgm:spPr>
      <dgm:t>
        <a:bodyPr/>
        <a:lstStyle/>
        <a:p>
          <a:pPr marL="0" indent="0"/>
          <a:r>
            <a:rPr lang="ru-RU" sz="1800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временные</a:t>
          </a:r>
          <a:endParaRPr lang="ru-RU" sz="1800" dirty="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078E0EA1-1EBB-4939-B4AA-A40CEC5E44F6}" type="parTrans" cxnId="{73239D73-0D70-423E-ADC8-42E6E36EBCA9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31CE024D-33B7-4D50-875C-136777FC7770}" type="sibTrans" cxnId="{73239D73-0D70-423E-ADC8-42E6E36EBCA9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EDC19543-F9F1-4F60-8B03-653A3F3CAE10}">
      <dgm:prSet custT="1"/>
      <dgm:spPr>
        <a:solidFill>
          <a:schemeClr val="bg2">
            <a:alpha val="90000"/>
          </a:schemeClr>
        </a:solidFill>
      </dgm:spPr>
      <dgm:t>
        <a:bodyPr/>
        <a:lstStyle/>
        <a:p>
          <a:pPr marL="0" indent="0"/>
          <a:r>
            <a:rPr lang="ru-RU" sz="1800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закрытые</a:t>
          </a:r>
          <a:endParaRPr lang="ru-RU" sz="1800" dirty="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070EEAB2-E53C-4C42-B034-FDE711EF779F}" type="parTrans" cxnId="{AD2A8082-F6C4-417F-8141-7596BA825B26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86856B17-CB7C-4343-B0DA-55B1E99590B6}" type="sibTrans" cxnId="{AD2A8082-F6C4-417F-8141-7596BA825B26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A9C04B03-7961-4CEF-AFF0-7C059058359F}">
      <dgm:prSet custT="1"/>
      <dgm:spPr>
        <a:solidFill>
          <a:schemeClr val="bg2">
            <a:alpha val="90000"/>
          </a:schemeClr>
        </a:solidFill>
      </dgm:spPr>
      <dgm:t>
        <a:bodyPr/>
        <a:lstStyle/>
        <a:p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dirty="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1E4D5207-B4F2-4A2F-B81A-21FD3B42759F}" type="parTrans" cxnId="{90999311-5AD6-4B9B-96D4-76E0EF18A2DD}">
      <dgm:prSet/>
      <dgm:spPr/>
      <dgm:t>
        <a:bodyPr/>
        <a:lstStyle/>
        <a:p>
          <a:endParaRPr lang="ru-RU" sz="1800">
            <a:latin typeface="+mn-lt"/>
          </a:endParaRPr>
        </a:p>
      </dgm:t>
    </dgm:pt>
    <dgm:pt modelId="{A14925FF-1737-4B9B-9036-A962030028B9}" type="sibTrans" cxnId="{90999311-5AD6-4B9B-96D4-76E0EF18A2DD}">
      <dgm:prSet/>
      <dgm:spPr/>
      <dgm:t>
        <a:bodyPr/>
        <a:lstStyle/>
        <a:p>
          <a:endParaRPr lang="ru-RU" sz="1800">
            <a:latin typeface="+mn-lt"/>
          </a:endParaRPr>
        </a:p>
      </dgm:t>
    </dgm:pt>
    <dgm:pt modelId="{756259CA-D3A8-4688-B9BF-58579C7C499F}">
      <dgm:prSet custT="1"/>
      <dgm:spPr>
        <a:solidFill>
          <a:schemeClr val="bg2">
            <a:alpha val="90000"/>
          </a:schemeClr>
        </a:solidFill>
      </dgm:spPr>
      <dgm:t>
        <a:bodyPr/>
        <a:lstStyle/>
        <a:p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dirty="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E7A4D2CD-7B66-494A-91C4-666FF61F5B4D}" type="parTrans" cxnId="{24D57467-A604-4934-A582-69E3517BCE91}">
      <dgm:prSet/>
      <dgm:spPr/>
      <dgm:t>
        <a:bodyPr/>
        <a:lstStyle/>
        <a:p>
          <a:endParaRPr lang="ru-RU" sz="1800">
            <a:latin typeface="+mn-lt"/>
          </a:endParaRPr>
        </a:p>
      </dgm:t>
    </dgm:pt>
    <dgm:pt modelId="{8AA68A65-5C24-4DEC-AA43-83B79ABB52D5}" type="sibTrans" cxnId="{24D57467-A604-4934-A582-69E3517BCE91}">
      <dgm:prSet/>
      <dgm:spPr/>
      <dgm:t>
        <a:bodyPr/>
        <a:lstStyle/>
        <a:p>
          <a:endParaRPr lang="ru-RU" sz="1800">
            <a:latin typeface="+mn-lt"/>
          </a:endParaRPr>
        </a:p>
      </dgm:t>
    </dgm:pt>
    <dgm:pt modelId="{F8E03A2A-8173-40E7-9078-1BBE0E8931C7}" type="pres">
      <dgm:prSet presAssocID="{8AF73BF4-D781-4360-871B-4C39B7B6B76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B359DD4-B4E3-4976-AA33-270D3A6163EF}" type="pres">
      <dgm:prSet presAssocID="{AB9EB6FF-0977-4A8C-9302-31AC19EA4AF3}" presName="linNode" presStyleCnt="0"/>
      <dgm:spPr/>
    </dgm:pt>
    <dgm:pt modelId="{6F330905-A8F9-409E-9D2C-9F1165BBE0DA}" type="pres">
      <dgm:prSet presAssocID="{AB9EB6FF-0977-4A8C-9302-31AC19EA4AF3}" presName="parentText" presStyleLbl="node1" presStyleIdx="0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B15E2C-FA20-430A-B7BA-282A025112E1}" type="pres">
      <dgm:prSet presAssocID="{AB9EB6FF-0977-4A8C-9302-31AC19EA4AF3}" presName="descendantText" presStyleLbl="alignAccFollow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9B6EC9-0020-4A9F-9763-CFD4DCFA6839}" type="pres">
      <dgm:prSet presAssocID="{DC833D16-1BAA-44CE-B138-491713AF821F}" presName="sp" presStyleCnt="0"/>
      <dgm:spPr/>
    </dgm:pt>
    <dgm:pt modelId="{17E78708-BA40-4753-B688-7A7E51DD149B}" type="pres">
      <dgm:prSet presAssocID="{9D408E19-7205-4924-BFEE-BF50008A7967}" presName="linNode" presStyleCnt="0"/>
      <dgm:spPr/>
    </dgm:pt>
    <dgm:pt modelId="{D3BE5A9E-91B3-44C2-A68E-7EFE56997D72}" type="pres">
      <dgm:prSet presAssocID="{9D408E19-7205-4924-BFEE-BF50008A7967}" presName="parentText" presStyleLbl="node1" presStyleIdx="1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6593ED-21EA-4D80-97AF-8B355FE06329}" type="pres">
      <dgm:prSet presAssocID="{9D408E19-7205-4924-BFEE-BF50008A7967}" presName="descendantText" presStyleLbl="alignAccFollow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698025-A93B-4C65-9967-229EDC834DE6}" type="pres">
      <dgm:prSet presAssocID="{7A562500-76C7-44D1-B468-79FA7676A4BD}" presName="sp" presStyleCnt="0"/>
      <dgm:spPr/>
    </dgm:pt>
    <dgm:pt modelId="{E6E185F2-8956-4C85-8BA5-2FC966F0655B}" type="pres">
      <dgm:prSet presAssocID="{09545468-CE1C-48D7-9F49-341577801181}" presName="linNode" presStyleCnt="0"/>
      <dgm:spPr/>
    </dgm:pt>
    <dgm:pt modelId="{19279E0B-78C9-492A-8996-78F913E113CC}" type="pres">
      <dgm:prSet presAssocID="{09545468-CE1C-48D7-9F49-341577801181}" presName="parentText" presStyleLbl="node1" presStyleIdx="2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6ABCF9-E66E-4653-89FC-DE680D88CF12}" type="pres">
      <dgm:prSet presAssocID="{09545468-CE1C-48D7-9F49-341577801181}" presName="descendantText" presStyleLbl="alignAccFollow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CA888B-2161-4703-8D50-F689A2E19CDD}" type="pres">
      <dgm:prSet presAssocID="{64BE58A8-3BFE-4D4A-9E73-5010FA1E7C75}" presName="sp" presStyleCnt="0"/>
      <dgm:spPr/>
    </dgm:pt>
    <dgm:pt modelId="{7A2E841F-370F-49EF-9B24-56104DB8915A}" type="pres">
      <dgm:prSet presAssocID="{A753CEF5-9473-458A-8B32-AA8F2E56D9D9}" presName="linNode" presStyleCnt="0"/>
      <dgm:spPr/>
    </dgm:pt>
    <dgm:pt modelId="{0F7A5AA4-E46A-4FEB-899A-CDFCF7AA3960}" type="pres">
      <dgm:prSet presAssocID="{A753CEF5-9473-458A-8B32-AA8F2E56D9D9}" presName="parentText" presStyleLbl="node1" presStyleIdx="3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790407-83E1-4D07-946B-8208938EC7D7}" type="pres">
      <dgm:prSet presAssocID="{A753CEF5-9473-458A-8B32-AA8F2E56D9D9}" presName="descendantText" presStyleLbl="alignAccFollowNode1" presStyleIdx="3" presStyleCnt="7" custScaleY="1096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B8E130-A3EC-464B-A4C3-C5607076A314}" type="pres">
      <dgm:prSet presAssocID="{B6753F5D-5426-45E9-B8FF-AB3F1903FAD1}" presName="sp" presStyleCnt="0"/>
      <dgm:spPr/>
    </dgm:pt>
    <dgm:pt modelId="{77ABBB58-3CE7-4D4A-AE1E-E5DF916E90F7}" type="pres">
      <dgm:prSet presAssocID="{DE3C4350-725C-464E-8915-1A6E7D991856}" presName="linNode" presStyleCnt="0"/>
      <dgm:spPr/>
    </dgm:pt>
    <dgm:pt modelId="{714F008A-40BB-4001-A4A3-D713E8656281}" type="pres">
      <dgm:prSet presAssocID="{DE3C4350-725C-464E-8915-1A6E7D991856}" presName="parentText" presStyleLbl="node1" presStyleIdx="4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59E840-D41E-4BE9-A087-B00AE515D49A}" type="pres">
      <dgm:prSet presAssocID="{DE3C4350-725C-464E-8915-1A6E7D991856}" presName="descendantText" presStyleLbl="alignAccFollowNode1" presStyleIdx="4" presStyleCnt="7" custScaleY="1096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208635-E74B-448D-82EA-E25EF69CD859}" type="pres">
      <dgm:prSet presAssocID="{3A27AA6B-85AB-4438-8006-1B482C5BBA26}" presName="sp" presStyleCnt="0"/>
      <dgm:spPr/>
    </dgm:pt>
    <dgm:pt modelId="{F1BABA0C-0F68-453D-91FB-57FEB527BF10}" type="pres">
      <dgm:prSet presAssocID="{DAD0C396-5D84-4854-9224-DE32B272F159}" presName="linNode" presStyleCnt="0"/>
      <dgm:spPr/>
    </dgm:pt>
    <dgm:pt modelId="{58CEE73C-D73C-4179-9668-D9D6F71DC72D}" type="pres">
      <dgm:prSet presAssocID="{DAD0C396-5D84-4854-9224-DE32B272F159}" presName="parentText" presStyleLbl="node1" presStyleIdx="5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BFD3F8-E204-44AE-A0A3-4F3E083B3318}" type="pres">
      <dgm:prSet presAssocID="{DAD0C396-5D84-4854-9224-DE32B272F159}" presName="descendantText" presStyleLbl="alignAccFollow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BFBC4F-41D4-419B-BE38-1FB7B0873FA9}" type="pres">
      <dgm:prSet presAssocID="{D300803B-6365-4E1C-ABD9-292B12682989}" presName="sp" presStyleCnt="0"/>
      <dgm:spPr/>
    </dgm:pt>
    <dgm:pt modelId="{4C8707B3-A5A3-4B11-AC0E-68792BC17844}" type="pres">
      <dgm:prSet presAssocID="{52A6F890-F6F8-4899-9A72-2E82371219CC}" presName="linNode" presStyleCnt="0"/>
      <dgm:spPr/>
    </dgm:pt>
    <dgm:pt modelId="{2D685974-5695-4358-9F78-E30627408B3D}" type="pres">
      <dgm:prSet presAssocID="{52A6F890-F6F8-4899-9A72-2E82371219CC}" presName="parentText" presStyleLbl="node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B4CE2A-1733-47F0-AEBF-CE0B92F29931}" type="pres">
      <dgm:prSet presAssocID="{52A6F890-F6F8-4899-9A72-2E82371219CC}" presName="descendantText" presStyleLbl="alignAccFollow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3239D73-0D70-423E-ADC8-42E6E36EBCA9}" srcId="{DAD0C396-5D84-4854-9224-DE32B272F159}" destId="{71FC99CE-2184-4BF4-A794-36825F8ABD34}" srcOrd="1" destOrd="0" parTransId="{078E0EA1-1EBB-4939-B4AA-A40CEC5E44F6}" sibTransId="{31CE024D-33B7-4D50-875C-136777FC7770}"/>
    <dgm:cxn modelId="{AD2A8082-F6C4-417F-8141-7596BA825B26}" srcId="{52A6F890-F6F8-4899-9A72-2E82371219CC}" destId="{EDC19543-F9F1-4F60-8B03-653A3F3CAE10}" srcOrd="1" destOrd="0" parTransId="{070EEAB2-E53C-4C42-B034-FDE711EF779F}" sibTransId="{86856B17-CB7C-4343-B0DA-55B1E99590B6}"/>
    <dgm:cxn modelId="{5AC431A2-8AC5-423A-A82C-94831FFE65B7}" type="presOf" srcId="{8AF73BF4-D781-4360-871B-4C39B7B6B76F}" destId="{F8E03A2A-8173-40E7-9078-1BBE0E8931C7}" srcOrd="0" destOrd="0" presId="urn:microsoft.com/office/officeart/2005/8/layout/vList5"/>
    <dgm:cxn modelId="{7FB6B51F-5973-4CD5-B522-CE45443E6F33}" srcId="{A753CEF5-9473-458A-8B32-AA8F2E56D9D9}" destId="{CACEE957-E04D-4ACF-B829-B174E4C391B0}" srcOrd="2" destOrd="0" parTransId="{811A9BD4-71EA-45E9-82BF-A86E5A65CBDC}" sibTransId="{470BE161-7B2E-4EBC-A2C6-F62E4146B1CB}"/>
    <dgm:cxn modelId="{91965579-ADD8-4435-8FB3-C9405AED3B67}" srcId="{DAD0C396-5D84-4854-9224-DE32B272F159}" destId="{693BDCBD-8C69-4CDF-B43B-59CB8C560080}" srcOrd="0" destOrd="0" parTransId="{7BD87139-E889-46C0-843F-F9756AD381FD}" sibTransId="{4A0E214C-CB1E-4037-B7C3-8D9CB1CF9237}"/>
    <dgm:cxn modelId="{A98DBFE1-3244-4110-93CB-2D6848B7F901}" srcId="{8AF73BF4-D781-4360-871B-4C39B7B6B76F}" destId="{DAD0C396-5D84-4854-9224-DE32B272F159}" srcOrd="5" destOrd="0" parTransId="{A085CDB5-921B-42C8-AEE1-B4DBBCCD06D9}" sibTransId="{D300803B-6365-4E1C-ABD9-292B12682989}"/>
    <dgm:cxn modelId="{8E785216-E199-460A-A48A-3FA3725DB6AF}" type="presOf" srcId="{C36F4058-0858-441E-BE54-AC05803B31D6}" destId="{BEB15E2C-FA20-430A-B7BA-282A025112E1}" srcOrd="0" destOrd="1" presId="urn:microsoft.com/office/officeart/2005/8/layout/vList5"/>
    <dgm:cxn modelId="{666BE6CC-5384-4419-9F05-42D443F58AAF}" srcId="{52A6F890-F6F8-4899-9A72-2E82371219CC}" destId="{A102DECF-7192-456B-AFCE-B5545D768ECD}" srcOrd="0" destOrd="0" parTransId="{BAA86606-7546-4E2E-A842-0FC22ED02B12}" sibTransId="{2680C7CB-C92C-4DC8-8F90-2A2930B0D738}"/>
    <dgm:cxn modelId="{1BC8EC16-778C-4B62-B273-6D6FF6F9DB61}" type="presOf" srcId="{756259CA-D3A8-4688-B9BF-58579C7C499F}" destId="{6159E840-D41E-4BE9-A087-B00AE515D49A}" srcOrd="0" destOrd="0" presId="urn:microsoft.com/office/officeart/2005/8/layout/vList5"/>
    <dgm:cxn modelId="{803FE140-7D7D-4A95-827F-3245E9B5FBFE}" type="presOf" srcId="{2E4878FF-454C-4441-BB87-792E74F4A2B8}" destId="{276593ED-21EA-4D80-97AF-8B355FE06329}" srcOrd="0" destOrd="1" presId="urn:microsoft.com/office/officeart/2005/8/layout/vList5"/>
    <dgm:cxn modelId="{D8B7C2F4-2C04-4F20-8A00-F3CC3A6C47BC}" type="presOf" srcId="{EF1A70A2-00D1-4351-B904-85910303CCD3}" destId="{3D6ABCF9-E66E-4653-89FC-DE680D88CF12}" srcOrd="0" destOrd="0" presId="urn:microsoft.com/office/officeart/2005/8/layout/vList5"/>
    <dgm:cxn modelId="{42820561-1AEC-4FA5-812D-22E759270722}" type="presOf" srcId="{CACEE957-E04D-4ACF-B829-B174E4C391B0}" destId="{F8790407-83E1-4D07-946B-8208938EC7D7}" srcOrd="0" destOrd="2" presId="urn:microsoft.com/office/officeart/2005/8/layout/vList5"/>
    <dgm:cxn modelId="{17BC98BA-1744-4986-81A7-38ED5FC8B361}" type="presOf" srcId="{3477F51B-B9F1-49A4-BA61-D00893650FC3}" destId="{F8790407-83E1-4D07-946B-8208938EC7D7}" srcOrd="0" destOrd="1" presId="urn:microsoft.com/office/officeart/2005/8/layout/vList5"/>
    <dgm:cxn modelId="{CCF68757-236C-485C-9743-11631BE221E1}" srcId="{8AF73BF4-D781-4360-871B-4C39B7B6B76F}" destId="{DE3C4350-725C-464E-8915-1A6E7D991856}" srcOrd="4" destOrd="0" parTransId="{BB5C0D50-6CE9-4FAE-B4A5-40D6BBB2ADA0}" sibTransId="{3A27AA6B-85AB-4438-8006-1B482C5BBA26}"/>
    <dgm:cxn modelId="{A5037EA2-7173-4CA0-9ECC-A835B4D5D02E}" type="presOf" srcId="{9D408E19-7205-4924-BFEE-BF50008A7967}" destId="{D3BE5A9E-91B3-44C2-A68E-7EFE56997D72}" srcOrd="0" destOrd="0" presId="urn:microsoft.com/office/officeart/2005/8/layout/vList5"/>
    <dgm:cxn modelId="{E97C6F46-C157-4FF6-AE03-BA3463165C23}" type="presOf" srcId="{AB9EB6FF-0977-4A8C-9302-31AC19EA4AF3}" destId="{6F330905-A8F9-409E-9D2C-9F1165BBE0DA}" srcOrd="0" destOrd="0" presId="urn:microsoft.com/office/officeart/2005/8/layout/vList5"/>
    <dgm:cxn modelId="{CC3A13C2-BD5D-4F81-A7E7-2A761BA30D08}" srcId="{8AF73BF4-D781-4360-871B-4C39B7B6B76F}" destId="{AB9EB6FF-0977-4A8C-9302-31AC19EA4AF3}" srcOrd="0" destOrd="0" parTransId="{95EB2957-84D4-4B49-B5A3-E4830B47C43F}" sibTransId="{DC833D16-1BAA-44CE-B138-491713AF821F}"/>
    <dgm:cxn modelId="{52C78624-4B13-4EE6-99D2-3943AB47217F}" srcId="{9D408E19-7205-4924-BFEE-BF50008A7967}" destId="{548EA12A-DF7B-4396-970D-6CEEBB25288D}" srcOrd="0" destOrd="0" parTransId="{C7A5F418-5DC2-4359-807E-7D9FDA34A3AA}" sibTransId="{87266019-6CD7-42B9-A875-F3745C61D6BA}"/>
    <dgm:cxn modelId="{BBD1F1F7-7F06-41B0-98EF-B0AD4650114F}" type="presOf" srcId="{3DDC6A34-D913-4FFC-80A2-9B4CC7CAB67E}" destId="{3D6ABCF9-E66E-4653-89FC-DE680D88CF12}" srcOrd="0" destOrd="1" presId="urn:microsoft.com/office/officeart/2005/8/layout/vList5"/>
    <dgm:cxn modelId="{DA2E0746-DC87-4555-BA4E-95D61EA92E18}" srcId="{8AF73BF4-D781-4360-871B-4C39B7B6B76F}" destId="{A753CEF5-9473-458A-8B32-AA8F2E56D9D9}" srcOrd="3" destOrd="0" parTransId="{D5032CF7-63B3-498C-9590-DB4D08DC5ADB}" sibTransId="{B6753F5D-5426-45E9-B8FF-AB3F1903FAD1}"/>
    <dgm:cxn modelId="{90999311-5AD6-4B9B-96D4-76E0EF18A2DD}" srcId="{A753CEF5-9473-458A-8B32-AA8F2E56D9D9}" destId="{A9C04B03-7961-4CEF-AFF0-7C059058359F}" srcOrd="0" destOrd="0" parTransId="{1E4D5207-B4F2-4A2F-B81A-21FD3B42759F}" sibTransId="{A14925FF-1737-4B9B-9036-A962030028B9}"/>
    <dgm:cxn modelId="{ACA28B99-9562-411D-B8C6-38313245C520}" srcId="{A753CEF5-9473-458A-8B32-AA8F2E56D9D9}" destId="{3477F51B-B9F1-49A4-BA61-D00893650FC3}" srcOrd="1" destOrd="0" parTransId="{112F8E53-05BA-4FE0-8175-DE81FF32C4BB}" sibTransId="{F2A73774-2555-42CC-BFF3-F9C355E7F97F}"/>
    <dgm:cxn modelId="{AEF2E1D9-2213-4D6E-938C-6700493F0F93}" srcId="{09545468-CE1C-48D7-9F49-341577801181}" destId="{EF1A70A2-00D1-4351-B904-85910303CCD3}" srcOrd="0" destOrd="0" parTransId="{5B1F06DC-97BE-46CA-B954-04B83E23F92C}" sibTransId="{CCF23F5C-4CF4-4ED2-85C5-9C185CC26424}"/>
    <dgm:cxn modelId="{DC13440F-29AF-49C6-A667-F2230F1C26EF}" srcId="{8AF73BF4-D781-4360-871B-4C39B7B6B76F}" destId="{9D408E19-7205-4924-BFEE-BF50008A7967}" srcOrd="1" destOrd="0" parTransId="{62255C8B-A4A4-4717-A1A1-EC74F673116B}" sibTransId="{7A562500-76C7-44D1-B468-79FA7676A4BD}"/>
    <dgm:cxn modelId="{B9A38285-D1E5-42AC-9014-4ACB344DD10E}" type="presOf" srcId="{A753CEF5-9473-458A-8B32-AA8F2E56D9D9}" destId="{0F7A5AA4-E46A-4FEB-899A-CDFCF7AA3960}" srcOrd="0" destOrd="0" presId="urn:microsoft.com/office/officeart/2005/8/layout/vList5"/>
    <dgm:cxn modelId="{3F6987B1-7474-477C-97BF-05AF86877F40}" type="presOf" srcId="{B7C9F272-1B60-4357-AD81-83D1470694C0}" destId="{6159E840-D41E-4BE9-A087-B00AE515D49A}" srcOrd="0" destOrd="2" presId="urn:microsoft.com/office/officeart/2005/8/layout/vList5"/>
    <dgm:cxn modelId="{86FADC44-41D8-4549-8AAA-5E6FC1DCD1D1}" type="presOf" srcId="{EDC19543-F9F1-4F60-8B03-653A3F3CAE10}" destId="{82B4CE2A-1733-47F0-AEBF-CE0B92F29931}" srcOrd="0" destOrd="1" presId="urn:microsoft.com/office/officeart/2005/8/layout/vList5"/>
    <dgm:cxn modelId="{02002DE3-4B31-442A-ACF0-E1E456D61D7C}" srcId="{DE3C4350-725C-464E-8915-1A6E7D991856}" destId="{B7C9F272-1B60-4357-AD81-83D1470694C0}" srcOrd="2" destOrd="0" parTransId="{52767BDD-E714-49CD-9032-5746E8443799}" sibTransId="{9FE075CB-3832-48D0-9081-FCD60A362A03}"/>
    <dgm:cxn modelId="{ABEA65CE-DDE0-424D-B461-424DCB376990}" type="presOf" srcId="{09545468-CE1C-48D7-9F49-341577801181}" destId="{19279E0B-78C9-492A-8996-78F913E113CC}" srcOrd="0" destOrd="0" presId="urn:microsoft.com/office/officeart/2005/8/layout/vList5"/>
    <dgm:cxn modelId="{913B2C06-D113-4ED8-8FCE-4E767FB38330}" srcId="{09545468-CE1C-48D7-9F49-341577801181}" destId="{3DDC6A34-D913-4FFC-80A2-9B4CC7CAB67E}" srcOrd="1" destOrd="0" parTransId="{21660072-BE5D-49D1-821E-204D4215AED1}" sibTransId="{0DA8922B-AD0A-4420-AB35-3B8304C66F57}"/>
    <dgm:cxn modelId="{AB60E415-E0BE-4200-866C-F3390770490C}" type="presOf" srcId="{A9C04B03-7961-4CEF-AFF0-7C059058359F}" destId="{F8790407-83E1-4D07-946B-8208938EC7D7}" srcOrd="0" destOrd="0" presId="urn:microsoft.com/office/officeart/2005/8/layout/vList5"/>
    <dgm:cxn modelId="{A106985F-D319-4B66-94F2-F81C61FE8518}" type="presOf" srcId="{52A6F890-F6F8-4899-9A72-2E82371219CC}" destId="{2D685974-5695-4358-9F78-E30627408B3D}" srcOrd="0" destOrd="0" presId="urn:microsoft.com/office/officeart/2005/8/layout/vList5"/>
    <dgm:cxn modelId="{D0454FAD-4B31-4B59-A299-3FE4D4BF816C}" srcId="{8AF73BF4-D781-4360-871B-4C39B7B6B76F}" destId="{52A6F890-F6F8-4899-9A72-2E82371219CC}" srcOrd="6" destOrd="0" parTransId="{2E3D99BD-A480-42E4-8AE6-F33C558E5E8C}" sibTransId="{78B383B5-5061-49A9-B09B-C1269BB9958D}"/>
    <dgm:cxn modelId="{D6DDFF17-1AF9-4B09-B3A1-CD6E4C082288}" type="presOf" srcId="{71FC99CE-2184-4BF4-A794-36825F8ABD34}" destId="{0EBFD3F8-E204-44AE-A0A3-4F3E083B3318}" srcOrd="0" destOrd="1" presId="urn:microsoft.com/office/officeart/2005/8/layout/vList5"/>
    <dgm:cxn modelId="{AC73C3A7-02B7-446F-938E-7B3F60B55E8B}" type="presOf" srcId="{A102DECF-7192-456B-AFCE-B5545D768ECD}" destId="{82B4CE2A-1733-47F0-AEBF-CE0B92F29931}" srcOrd="0" destOrd="0" presId="urn:microsoft.com/office/officeart/2005/8/layout/vList5"/>
    <dgm:cxn modelId="{5523C675-D6B2-4622-8E3E-51D8584E0A7D}" type="presOf" srcId="{693BDCBD-8C69-4CDF-B43B-59CB8C560080}" destId="{0EBFD3F8-E204-44AE-A0A3-4F3E083B3318}" srcOrd="0" destOrd="0" presId="urn:microsoft.com/office/officeart/2005/8/layout/vList5"/>
    <dgm:cxn modelId="{46F94C11-CC71-474B-99C6-C9E242A535B0}" type="presOf" srcId="{548EA12A-DF7B-4396-970D-6CEEBB25288D}" destId="{276593ED-21EA-4D80-97AF-8B355FE06329}" srcOrd="0" destOrd="0" presId="urn:microsoft.com/office/officeart/2005/8/layout/vList5"/>
    <dgm:cxn modelId="{24D57467-A604-4934-A582-69E3517BCE91}" srcId="{DE3C4350-725C-464E-8915-1A6E7D991856}" destId="{756259CA-D3A8-4688-B9BF-58579C7C499F}" srcOrd="0" destOrd="0" parTransId="{E7A4D2CD-7B66-494A-91C4-666FF61F5B4D}" sibTransId="{8AA68A65-5C24-4DEC-AA43-83B79ABB52D5}"/>
    <dgm:cxn modelId="{606BA039-C37F-44A8-8490-EDFF5C946ECF}" type="presOf" srcId="{DAD0C396-5D84-4854-9224-DE32B272F159}" destId="{58CEE73C-D73C-4179-9668-D9D6F71DC72D}" srcOrd="0" destOrd="0" presId="urn:microsoft.com/office/officeart/2005/8/layout/vList5"/>
    <dgm:cxn modelId="{738B5E74-4AD7-4461-ACFB-CBEBC7DA44BC}" srcId="{8AF73BF4-D781-4360-871B-4C39B7B6B76F}" destId="{09545468-CE1C-48D7-9F49-341577801181}" srcOrd="2" destOrd="0" parTransId="{7B4E4131-FDC3-40BA-A0E7-85469BCB6D76}" sibTransId="{64BE58A8-3BFE-4D4A-9E73-5010FA1E7C75}"/>
    <dgm:cxn modelId="{830F2D01-7283-49E6-959E-0C061F2375CF}" type="presOf" srcId="{A95A517B-6CCE-429F-B92C-057E00F02E7B}" destId="{6159E840-D41E-4BE9-A087-B00AE515D49A}" srcOrd="0" destOrd="1" presId="urn:microsoft.com/office/officeart/2005/8/layout/vList5"/>
    <dgm:cxn modelId="{7370A451-DC61-41E7-AC6F-A8B593752B03}" srcId="{AB9EB6FF-0977-4A8C-9302-31AC19EA4AF3}" destId="{C36F4058-0858-441E-BE54-AC05803B31D6}" srcOrd="1" destOrd="0" parTransId="{580FAB07-CD17-473F-A548-A71CE4DF2BCE}" sibTransId="{46AF519C-0894-4278-97A3-A82F4FA5752F}"/>
    <dgm:cxn modelId="{40B2FA62-0D1B-43A3-9EB7-B0FEAB6406C0}" srcId="{9D408E19-7205-4924-BFEE-BF50008A7967}" destId="{2E4878FF-454C-4441-BB87-792E74F4A2B8}" srcOrd="1" destOrd="0" parTransId="{615E90FA-F13A-4B06-9A4A-5B6B1A2E5F88}" sibTransId="{18156E74-767F-4DB7-9FFF-284D50F0EBDA}"/>
    <dgm:cxn modelId="{8B1D783A-3E43-43BD-B602-DEA0864B9167}" srcId="{DE3C4350-725C-464E-8915-1A6E7D991856}" destId="{A95A517B-6CCE-429F-B92C-057E00F02E7B}" srcOrd="1" destOrd="0" parTransId="{5A5A54D9-6476-42AA-BB5D-B7FDA6887268}" sibTransId="{7D422CC6-24F7-4F66-9653-882F65808A15}"/>
    <dgm:cxn modelId="{DE401D78-8587-4A6C-AA67-F6E909390D8F}" type="presOf" srcId="{DE3C4350-725C-464E-8915-1A6E7D991856}" destId="{714F008A-40BB-4001-A4A3-D713E8656281}" srcOrd="0" destOrd="0" presId="urn:microsoft.com/office/officeart/2005/8/layout/vList5"/>
    <dgm:cxn modelId="{27D349B8-BDEA-4A10-8EA0-E0EC44CACAD7}" srcId="{AB9EB6FF-0977-4A8C-9302-31AC19EA4AF3}" destId="{143853B2-1D76-48F9-B7B8-0E1A912F94EE}" srcOrd="0" destOrd="0" parTransId="{4253E01C-026F-497A-AADF-CBAC4793478A}" sibTransId="{8145AEC8-6427-42A0-9E55-D653AC14E03F}"/>
    <dgm:cxn modelId="{8B1F286F-69B9-4717-8941-730DE506F86A}" type="presOf" srcId="{143853B2-1D76-48F9-B7B8-0E1A912F94EE}" destId="{BEB15E2C-FA20-430A-B7BA-282A025112E1}" srcOrd="0" destOrd="0" presId="urn:microsoft.com/office/officeart/2005/8/layout/vList5"/>
    <dgm:cxn modelId="{18D7A288-17BB-459F-8E37-4782BF9EAB97}" type="presParOf" srcId="{F8E03A2A-8173-40E7-9078-1BBE0E8931C7}" destId="{4B359DD4-B4E3-4976-AA33-270D3A6163EF}" srcOrd="0" destOrd="0" presId="urn:microsoft.com/office/officeart/2005/8/layout/vList5"/>
    <dgm:cxn modelId="{8798CD2C-3FBE-49FB-BAF5-47596086223A}" type="presParOf" srcId="{4B359DD4-B4E3-4976-AA33-270D3A6163EF}" destId="{6F330905-A8F9-409E-9D2C-9F1165BBE0DA}" srcOrd="0" destOrd="0" presId="urn:microsoft.com/office/officeart/2005/8/layout/vList5"/>
    <dgm:cxn modelId="{F0A7BFB9-97E0-40E1-A535-F901FC65E2D6}" type="presParOf" srcId="{4B359DD4-B4E3-4976-AA33-270D3A6163EF}" destId="{BEB15E2C-FA20-430A-B7BA-282A025112E1}" srcOrd="1" destOrd="0" presId="urn:microsoft.com/office/officeart/2005/8/layout/vList5"/>
    <dgm:cxn modelId="{2A71BB03-74C3-46E9-8409-9E1A41C13C32}" type="presParOf" srcId="{F8E03A2A-8173-40E7-9078-1BBE0E8931C7}" destId="{989B6EC9-0020-4A9F-9763-CFD4DCFA6839}" srcOrd="1" destOrd="0" presId="urn:microsoft.com/office/officeart/2005/8/layout/vList5"/>
    <dgm:cxn modelId="{9C9B1EDC-13A3-444D-8E0E-9C7375D83520}" type="presParOf" srcId="{F8E03A2A-8173-40E7-9078-1BBE0E8931C7}" destId="{17E78708-BA40-4753-B688-7A7E51DD149B}" srcOrd="2" destOrd="0" presId="urn:microsoft.com/office/officeart/2005/8/layout/vList5"/>
    <dgm:cxn modelId="{CE6FDEAE-1511-486D-9325-06EDEECFA053}" type="presParOf" srcId="{17E78708-BA40-4753-B688-7A7E51DD149B}" destId="{D3BE5A9E-91B3-44C2-A68E-7EFE56997D72}" srcOrd="0" destOrd="0" presId="urn:microsoft.com/office/officeart/2005/8/layout/vList5"/>
    <dgm:cxn modelId="{AEBFE364-662D-47F1-BB89-10A3AB6B7546}" type="presParOf" srcId="{17E78708-BA40-4753-B688-7A7E51DD149B}" destId="{276593ED-21EA-4D80-97AF-8B355FE06329}" srcOrd="1" destOrd="0" presId="urn:microsoft.com/office/officeart/2005/8/layout/vList5"/>
    <dgm:cxn modelId="{07266C7D-52A0-411C-9D5B-F43C6B455C80}" type="presParOf" srcId="{F8E03A2A-8173-40E7-9078-1BBE0E8931C7}" destId="{AB698025-A93B-4C65-9967-229EDC834DE6}" srcOrd="3" destOrd="0" presId="urn:microsoft.com/office/officeart/2005/8/layout/vList5"/>
    <dgm:cxn modelId="{9E6A4395-21CA-4124-BB0D-AA2C4D12BED7}" type="presParOf" srcId="{F8E03A2A-8173-40E7-9078-1BBE0E8931C7}" destId="{E6E185F2-8956-4C85-8BA5-2FC966F0655B}" srcOrd="4" destOrd="0" presId="urn:microsoft.com/office/officeart/2005/8/layout/vList5"/>
    <dgm:cxn modelId="{A7C99F09-F879-433B-806B-687FDFEF8BDC}" type="presParOf" srcId="{E6E185F2-8956-4C85-8BA5-2FC966F0655B}" destId="{19279E0B-78C9-492A-8996-78F913E113CC}" srcOrd="0" destOrd="0" presId="urn:microsoft.com/office/officeart/2005/8/layout/vList5"/>
    <dgm:cxn modelId="{86C965B8-4084-402E-9D2E-B7AB64E3A08D}" type="presParOf" srcId="{E6E185F2-8956-4C85-8BA5-2FC966F0655B}" destId="{3D6ABCF9-E66E-4653-89FC-DE680D88CF12}" srcOrd="1" destOrd="0" presId="urn:microsoft.com/office/officeart/2005/8/layout/vList5"/>
    <dgm:cxn modelId="{2FDC43B5-8D23-4C27-A3D3-C3C718DC92D9}" type="presParOf" srcId="{F8E03A2A-8173-40E7-9078-1BBE0E8931C7}" destId="{DECA888B-2161-4703-8D50-F689A2E19CDD}" srcOrd="5" destOrd="0" presId="urn:microsoft.com/office/officeart/2005/8/layout/vList5"/>
    <dgm:cxn modelId="{9DC5D612-6F4A-4FB1-965B-4B6148A8DA43}" type="presParOf" srcId="{F8E03A2A-8173-40E7-9078-1BBE0E8931C7}" destId="{7A2E841F-370F-49EF-9B24-56104DB8915A}" srcOrd="6" destOrd="0" presId="urn:microsoft.com/office/officeart/2005/8/layout/vList5"/>
    <dgm:cxn modelId="{B667AB2E-1C92-4E41-BDB6-084B7C8AB3C9}" type="presParOf" srcId="{7A2E841F-370F-49EF-9B24-56104DB8915A}" destId="{0F7A5AA4-E46A-4FEB-899A-CDFCF7AA3960}" srcOrd="0" destOrd="0" presId="urn:microsoft.com/office/officeart/2005/8/layout/vList5"/>
    <dgm:cxn modelId="{5E813602-C471-4131-9227-0B95D2D4BBBE}" type="presParOf" srcId="{7A2E841F-370F-49EF-9B24-56104DB8915A}" destId="{F8790407-83E1-4D07-946B-8208938EC7D7}" srcOrd="1" destOrd="0" presId="urn:microsoft.com/office/officeart/2005/8/layout/vList5"/>
    <dgm:cxn modelId="{887C6C1D-91F1-4BD3-B0D3-A832CAC935F5}" type="presParOf" srcId="{F8E03A2A-8173-40E7-9078-1BBE0E8931C7}" destId="{E6B8E130-A3EC-464B-A4C3-C5607076A314}" srcOrd="7" destOrd="0" presId="urn:microsoft.com/office/officeart/2005/8/layout/vList5"/>
    <dgm:cxn modelId="{74076B8D-7F27-4608-81E9-44C0ECE151A3}" type="presParOf" srcId="{F8E03A2A-8173-40E7-9078-1BBE0E8931C7}" destId="{77ABBB58-3CE7-4D4A-AE1E-E5DF916E90F7}" srcOrd="8" destOrd="0" presId="urn:microsoft.com/office/officeart/2005/8/layout/vList5"/>
    <dgm:cxn modelId="{864FADC2-DD3B-4272-BC5B-7215869D1EFD}" type="presParOf" srcId="{77ABBB58-3CE7-4D4A-AE1E-E5DF916E90F7}" destId="{714F008A-40BB-4001-A4A3-D713E8656281}" srcOrd="0" destOrd="0" presId="urn:microsoft.com/office/officeart/2005/8/layout/vList5"/>
    <dgm:cxn modelId="{64BB0019-3D9F-4226-AEF2-4B2A327B465F}" type="presParOf" srcId="{77ABBB58-3CE7-4D4A-AE1E-E5DF916E90F7}" destId="{6159E840-D41E-4BE9-A087-B00AE515D49A}" srcOrd="1" destOrd="0" presId="urn:microsoft.com/office/officeart/2005/8/layout/vList5"/>
    <dgm:cxn modelId="{E48D35A6-B3BF-40EC-AB78-4BB6F0011810}" type="presParOf" srcId="{F8E03A2A-8173-40E7-9078-1BBE0E8931C7}" destId="{29208635-E74B-448D-82EA-E25EF69CD859}" srcOrd="9" destOrd="0" presId="urn:microsoft.com/office/officeart/2005/8/layout/vList5"/>
    <dgm:cxn modelId="{490ADE29-9EA5-49B3-A119-D7DC2AAC58AA}" type="presParOf" srcId="{F8E03A2A-8173-40E7-9078-1BBE0E8931C7}" destId="{F1BABA0C-0F68-453D-91FB-57FEB527BF10}" srcOrd="10" destOrd="0" presId="urn:microsoft.com/office/officeart/2005/8/layout/vList5"/>
    <dgm:cxn modelId="{B9FB6E57-65FD-425E-90A2-D10E9AD06CB9}" type="presParOf" srcId="{F1BABA0C-0F68-453D-91FB-57FEB527BF10}" destId="{58CEE73C-D73C-4179-9668-D9D6F71DC72D}" srcOrd="0" destOrd="0" presId="urn:microsoft.com/office/officeart/2005/8/layout/vList5"/>
    <dgm:cxn modelId="{44B09EDA-E545-4808-8C39-441D7F218150}" type="presParOf" srcId="{F1BABA0C-0F68-453D-91FB-57FEB527BF10}" destId="{0EBFD3F8-E204-44AE-A0A3-4F3E083B3318}" srcOrd="1" destOrd="0" presId="urn:microsoft.com/office/officeart/2005/8/layout/vList5"/>
    <dgm:cxn modelId="{676E473B-02AC-46B3-B23B-1C70C0335D05}" type="presParOf" srcId="{F8E03A2A-8173-40E7-9078-1BBE0E8931C7}" destId="{31BFBC4F-41D4-419B-BE38-1FB7B0873FA9}" srcOrd="11" destOrd="0" presId="urn:microsoft.com/office/officeart/2005/8/layout/vList5"/>
    <dgm:cxn modelId="{586977C2-7372-4243-BD15-A7EF4162A876}" type="presParOf" srcId="{F8E03A2A-8173-40E7-9078-1BBE0E8931C7}" destId="{4C8707B3-A5A3-4B11-AC0E-68792BC17844}" srcOrd="12" destOrd="0" presId="urn:microsoft.com/office/officeart/2005/8/layout/vList5"/>
    <dgm:cxn modelId="{43DCEF34-BA68-4BF3-AACB-A554CF339FCF}" type="presParOf" srcId="{4C8707B3-A5A3-4B11-AC0E-68792BC17844}" destId="{2D685974-5695-4358-9F78-E30627408B3D}" srcOrd="0" destOrd="0" presId="urn:microsoft.com/office/officeart/2005/8/layout/vList5"/>
    <dgm:cxn modelId="{745E1E05-10F0-43A6-A25B-B86A41FF26F2}" type="presParOf" srcId="{4C8707B3-A5A3-4B11-AC0E-68792BC17844}" destId="{82B4CE2A-1733-47F0-AEBF-CE0B92F29931}" srcOrd="1" destOrd="0" presId="urn:microsoft.com/office/officeart/2005/8/layout/vList5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B15E2C-FA20-430A-B7BA-282A025112E1}">
      <dsp:nvSpPr>
        <dsp:cNvPr id="0" name=""/>
        <dsp:cNvSpPr/>
      </dsp:nvSpPr>
      <dsp:spPr>
        <a:xfrm rot="5400000">
          <a:off x="5372283" y="-2287822"/>
          <a:ext cx="615415" cy="5345873"/>
        </a:xfrm>
        <a:prstGeom prst="round2SameRect">
          <a:avLst/>
        </a:prstGeom>
        <a:solidFill>
          <a:schemeClr val="bg2">
            <a:alpha val="9000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lvl="1" indent="0" algn="l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800" kern="1200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формальные</a:t>
          </a:r>
          <a:endParaRPr lang="ru-RU" sz="1800" kern="1200" dirty="0">
            <a:solidFill>
              <a:schemeClr val="tx1"/>
            </a:solidFill>
            <a:latin typeface="+mn-lt"/>
            <a:cs typeface="Times New Roman" pitchFamily="18" charset="0"/>
          </a:endParaRPr>
        </a:p>
        <a:p>
          <a:pPr marL="0" lvl="1" indent="0" algn="l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800" kern="1200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неформальные</a:t>
          </a:r>
          <a:endParaRPr lang="ru-RU" sz="1800" kern="1200" dirty="0">
            <a:solidFill>
              <a:schemeClr val="tx1"/>
            </a:solidFill>
            <a:latin typeface="+mn-lt"/>
            <a:cs typeface="Times New Roman" pitchFamily="18" charset="0"/>
          </a:endParaRPr>
        </a:p>
      </dsp:txBody>
      <dsp:txXfrm rot="-5400000">
        <a:off x="3007054" y="107449"/>
        <a:ext cx="5315831" cy="555331"/>
      </dsp:txXfrm>
    </dsp:sp>
    <dsp:sp modelId="{6F330905-A8F9-409E-9D2C-9F1165BBE0DA}">
      <dsp:nvSpPr>
        <dsp:cNvPr id="0" name=""/>
        <dsp:cNvSpPr/>
      </dsp:nvSpPr>
      <dsp:spPr>
        <a:xfrm>
          <a:off x="0" y="479"/>
          <a:ext cx="3007054" cy="769269"/>
        </a:xfrm>
        <a:prstGeom prst="roundRect">
          <a:avLst/>
        </a:prstGeom>
        <a:solidFill>
          <a:schemeClr val="bg2">
            <a:lumMod val="75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по социальному статусу</a:t>
          </a:r>
          <a:endParaRPr lang="ru-RU" sz="1800" b="1" kern="1200" dirty="0">
            <a:solidFill>
              <a:schemeClr val="tx1"/>
            </a:solidFill>
            <a:latin typeface="+mn-lt"/>
            <a:cs typeface="Times New Roman" pitchFamily="18" charset="0"/>
          </a:endParaRPr>
        </a:p>
      </dsp:txBody>
      <dsp:txXfrm>
        <a:off x="37553" y="38032"/>
        <a:ext cx="2931948" cy="694163"/>
      </dsp:txXfrm>
    </dsp:sp>
    <dsp:sp modelId="{276593ED-21EA-4D80-97AF-8B355FE06329}">
      <dsp:nvSpPr>
        <dsp:cNvPr id="0" name=""/>
        <dsp:cNvSpPr/>
      </dsp:nvSpPr>
      <dsp:spPr>
        <a:xfrm rot="5400000">
          <a:off x="5372283" y="-1480089"/>
          <a:ext cx="615415" cy="5345873"/>
        </a:xfrm>
        <a:prstGeom prst="round2SameRect">
          <a:avLst/>
        </a:prstGeom>
        <a:solidFill>
          <a:schemeClr val="bg2">
            <a:alpha val="9000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marR="0" lvl="1" indent="0" algn="l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800" kern="1200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большие</a:t>
          </a:r>
          <a:endParaRPr lang="ru-RU" sz="1800" kern="1200" dirty="0">
            <a:solidFill>
              <a:schemeClr val="tx1"/>
            </a:solidFill>
            <a:latin typeface="+mn-lt"/>
            <a:cs typeface="Times New Roman" pitchFamily="18" charset="0"/>
          </a:endParaRPr>
        </a:p>
        <a:p>
          <a:pPr marL="0" marR="0" lvl="1" indent="0" algn="l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800" kern="1200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малые</a:t>
          </a:r>
          <a:endParaRPr lang="ru-RU" sz="1800" kern="1200" dirty="0">
            <a:solidFill>
              <a:schemeClr val="tx1"/>
            </a:solidFill>
            <a:latin typeface="+mn-lt"/>
            <a:cs typeface="Times New Roman" pitchFamily="18" charset="0"/>
          </a:endParaRPr>
        </a:p>
      </dsp:txBody>
      <dsp:txXfrm rot="-5400000">
        <a:off x="3007054" y="915182"/>
        <a:ext cx="5315831" cy="555331"/>
      </dsp:txXfrm>
    </dsp:sp>
    <dsp:sp modelId="{D3BE5A9E-91B3-44C2-A68E-7EFE56997D72}">
      <dsp:nvSpPr>
        <dsp:cNvPr id="0" name=""/>
        <dsp:cNvSpPr/>
      </dsp:nvSpPr>
      <dsp:spPr>
        <a:xfrm>
          <a:off x="0" y="808212"/>
          <a:ext cx="3007054" cy="769269"/>
        </a:xfrm>
        <a:prstGeom prst="roundRect">
          <a:avLst/>
        </a:prstGeom>
        <a:solidFill>
          <a:schemeClr val="bg2">
            <a:lumMod val="75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по размеру</a:t>
          </a:r>
          <a:endParaRPr lang="ru-RU" sz="1800" b="1" kern="1200" dirty="0">
            <a:solidFill>
              <a:schemeClr val="tx1"/>
            </a:solidFill>
            <a:latin typeface="+mn-lt"/>
            <a:cs typeface="Times New Roman" pitchFamily="18" charset="0"/>
          </a:endParaRPr>
        </a:p>
      </dsp:txBody>
      <dsp:txXfrm>
        <a:off x="37553" y="845765"/>
        <a:ext cx="2931948" cy="694163"/>
      </dsp:txXfrm>
    </dsp:sp>
    <dsp:sp modelId="{3D6ABCF9-E66E-4653-89FC-DE680D88CF12}">
      <dsp:nvSpPr>
        <dsp:cNvPr id="0" name=""/>
        <dsp:cNvSpPr/>
      </dsp:nvSpPr>
      <dsp:spPr>
        <a:xfrm rot="5400000">
          <a:off x="5372283" y="-672357"/>
          <a:ext cx="615415" cy="5345873"/>
        </a:xfrm>
        <a:prstGeom prst="round2SameRect">
          <a:avLst/>
        </a:prstGeom>
        <a:solidFill>
          <a:schemeClr val="bg2">
            <a:alpha val="9000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реальные</a:t>
          </a:r>
          <a:endParaRPr lang="ru-RU" sz="1800" kern="1200" dirty="0">
            <a:solidFill>
              <a:schemeClr val="tx1"/>
            </a:solidFill>
            <a:latin typeface="+mn-lt"/>
            <a:cs typeface="Times New Roman" pitchFamily="18" charset="0"/>
          </a:endParaRPr>
        </a:p>
        <a:p>
          <a:pPr marL="0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условные (виртуальные)</a:t>
          </a:r>
          <a:endParaRPr lang="ru-RU" sz="1800" kern="1200" dirty="0">
            <a:solidFill>
              <a:schemeClr val="tx1"/>
            </a:solidFill>
            <a:latin typeface="+mn-lt"/>
            <a:cs typeface="Times New Roman" pitchFamily="18" charset="0"/>
          </a:endParaRPr>
        </a:p>
      </dsp:txBody>
      <dsp:txXfrm rot="-5400000">
        <a:off x="3007054" y="1722914"/>
        <a:ext cx="5315831" cy="555331"/>
      </dsp:txXfrm>
    </dsp:sp>
    <dsp:sp modelId="{19279E0B-78C9-492A-8996-78F913E113CC}">
      <dsp:nvSpPr>
        <dsp:cNvPr id="0" name=""/>
        <dsp:cNvSpPr/>
      </dsp:nvSpPr>
      <dsp:spPr>
        <a:xfrm>
          <a:off x="0" y="1615944"/>
          <a:ext cx="3007054" cy="769269"/>
        </a:xfrm>
        <a:prstGeom prst="roundRect">
          <a:avLst/>
        </a:prstGeom>
        <a:solidFill>
          <a:schemeClr val="bg2">
            <a:lumMod val="75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по характеру взаимосвязей</a:t>
          </a:r>
          <a:endParaRPr lang="ru-RU" sz="1800" b="1" kern="1200" dirty="0">
            <a:solidFill>
              <a:schemeClr val="tx1"/>
            </a:solidFill>
            <a:latin typeface="+mn-lt"/>
            <a:cs typeface="Times New Roman" pitchFamily="18" charset="0"/>
          </a:endParaRPr>
        </a:p>
      </dsp:txBody>
      <dsp:txXfrm>
        <a:off x="37553" y="1653497"/>
        <a:ext cx="2931948" cy="694163"/>
      </dsp:txXfrm>
    </dsp:sp>
    <dsp:sp modelId="{F8790407-83E1-4D07-946B-8208938EC7D7}">
      <dsp:nvSpPr>
        <dsp:cNvPr id="0" name=""/>
        <dsp:cNvSpPr/>
      </dsp:nvSpPr>
      <dsp:spPr>
        <a:xfrm rot="5400000">
          <a:off x="5342638" y="135375"/>
          <a:ext cx="674704" cy="5345873"/>
        </a:xfrm>
        <a:prstGeom prst="round2SameRect">
          <a:avLst/>
        </a:prstGeom>
        <a:solidFill>
          <a:schemeClr val="bg2">
            <a:alpha val="9000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marR="0" lvl="1" indent="0" algn="l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endParaRPr lang="ru-RU" sz="1800" kern="1200" dirty="0">
            <a:solidFill>
              <a:schemeClr val="tx1"/>
            </a:solidFill>
            <a:latin typeface="+mn-lt"/>
            <a:cs typeface="Times New Roman" pitchFamily="18" charset="0"/>
          </a:endParaRPr>
        </a:p>
        <a:p>
          <a:pPr marL="0" marR="0" lvl="1" indent="0" algn="l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800" kern="1200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слаборазвитые (диффузные)</a:t>
          </a:r>
          <a:endParaRPr lang="ru-RU" sz="1800" kern="1200" dirty="0">
            <a:solidFill>
              <a:schemeClr val="tx1"/>
            </a:solidFill>
            <a:latin typeface="+mn-lt"/>
            <a:cs typeface="Times New Roman" pitchFamily="18" charset="0"/>
          </a:endParaRPr>
        </a:p>
        <a:p>
          <a:pPr marL="0" marR="0" lvl="1" indent="0" algn="l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800" kern="1200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высокоразвитые (команды)</a:t>
          </a:r>
        </a:p>
        <a:p>
          <a:pPr marL="228600" lvl="1" indent="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kern="1200" dirty="0">
            <a:solidFill>
              <a:schemeClr val="tx1"/>
            </a:solidFill>
            <a:latin typeface="+mn-lt"/>
            <a:cs typeface="Times New Roman" pitchFamily="18" charset="0"/>
          </a:endParaRPr>
        </a:p>
      </dsp:txBody>
      <dsp:txXfrm rot="-5400000">
        <a:off x="3007054" y="2503895"/>
        <a:ext cx="5312937" cy="608832"/>
      </dsp:txXfrm>
    </dsp:sp>
    <dsp:sp modelId="{0F7A5AA4-E46A-4FEB-899A-CDFCF7AA3960}">
      <dsp:nvSpPr>
        <dsp:cNvPr id="0" name=""/>
        <dsp:cNvSpPr/>
      </dsp:nvSpPr>
      <dsp:spPr>
        <a:xfrm>
          <a:off x="0" y="2423677"/>
          <a:ext cx="3007054" cy="769269"/>
        </a:xfrm>
        <a:prstGeom prst="roundRect">
          <a:avLst/>
        </a:prstGeom>
        <a:solidFill>
          <a:schemeClr val="bg2">
            <a:lumMod val="75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по уровню развития</a:t>
          </a:r>
          <a:endParaRPr lang="ru-RU" sz="1800" b="1" kern="1200" dirty="0">
            <a:solidFill>
              <a:schemeClr val="tx1"/>
            </a:solidFill>
            <a:latin typeface="+mn-lt"/>
            <a:cs typeface="Times New Roman" pitchFamily="18" charset="0"/>
          </a:endParaRPr>
        </a:p>
      </dsp:txBody>
      <dsp:txXfrm>
        <a:off x="37553" y="2461230"/>
        <a:ext cx="2931948" cy="694163"/>
      </dsp:txXfrm>
    </dsp:sp>
    <dsp:sp modelId="{6159E840-D41E-4BE9-A087-B00AE515D49A}">
      <dsp:nvSpPr>
        <dsp:cNvPr id="0" name=""/>
        <dsp:cNvSpPr/>
      </dsp:nvSpPr>
      <dsp:spPr>
        <a:xfrm rot="5400000">
          <a:off x="5342635" y="943107"/>
          <a:ext cx="674710" cy="5345873"/>
        </a:xfrm>
        <a:prstGeom prst="round2SameRect">
          <a:avLst/>
        </a:prstGeom>
        <a:solidFill>
          <a:schemeClr val="bg2">
            <a:alpha val="9000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marR="0" lvl="1" indent="0" algn="l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endParaRPr lang="ru-RU" sz="1800" kern="1200" dirty="0">
            <a:solidFill>
              <a:schemeClr val="tx1"/>
            </a:solidFill>
            <a:latin typeface="+mn-lt"/>
            <a:cs typeface="Times New Roman" pitchFamily="18" charset="0"/>
          </a:endParaRPr>
        </a:p>
        <a:p>
          <a:pPr marL="0" marR="0" lvl="1" indent="0" algn="l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800" kern="1200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активные</a:t>
          </a:r>
          <a:endParaRPr lang="ru-RU" sz="1800" kern="1200" dirty="0">
            <a:solidFill>
              <a:schemeClr val="tx1"/>
            </a:solidFill>
            <a:latin typeface="+mn-lt"/>
            <a:cs typeface="Times New Roman" pitchFamily="18" charset="0"/>
          </a:endParaRPr>
        </a:p>
        <a:p>
          <a:pPr marL="0" marR="0" lvl="1" indent="0" algn="l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800" kern="1200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пассивные</a:t>
          </a:r>
        </a:p>
        <a:p>
          <a:pPr marL="114300" lvl="1" indent="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kern="1200" dirty="0">
            <a:solidFill>
              <a:schemeClr val="tx1"/>
            </a:solidFill>
            <a:latin typeface="+mn-lt"/>
            <a:cs typeface="Times New Roman" pitchFamily="18" charset="0"/>
          </a:endParaRPr>
        </a:p>
      </dsp:txBody>
      <dsp:txXfrm rot="-5400000">
        <a:off x="3007054" y="3311626"/>
        <a:ext cx="5312936" cy="608836"/>
      </dsp:txXfrm>
    </dsp:sp>
    <dsp:sp modelId="{714F008A-40BB-4001-A4A3-D713E8656281}">
      <dsp:nvSpPr>
        <dsp:cNvPr id="0" name=""/>
        <dsp:cNvSpPr/>
      </dsp:nvSpPr>
      <dsp:spPr>
        <a:xfrm>
          <a:off x="0" y="3231409"/>
          <a:ext cx="3007054" cy="769269"/>
        </a:xfrm>
        <a:prstGeom prst="roundRect">
          <a:avLst/>
        </a:prstGeom>
        <a:solidFill>
          <a:schemeClr val="bg2">
            <a:lumMod val="75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по социальной роли</a:t>
          </a:r>
          <a:endParaRPr lang="ru-RU" sz="1800" b="1" kern="1200" dirty="0">
            <a:solidFill>
              <a:schemeClr val="tx1"/>
            </a:solidFill>
            <a:latin typeface="+mn-lt"/>
            <a:cs typeface="Times New Roman" pitchFamily="18" charset="0"/>
          </a:endParaRPr>
        </a:p>
      </dsp:txBody>
      <dsp:txXfrm>
        <a:off x="37553" y="3268962"/>
        <a:ext cx="2931948" cy="694163"/>
      </dsp:txXfrm>
    </dsp:sp>
    <dsp:sp modelId="{0EBFD3F8-E204-44AE-A0A3-4F3E083B3318}">
      <dsp:nvSpPr>
        <dsp:cNvPr id="0" name=""/>
        <dsp:cNvSpPr/>
      </dsp:nvSpPr>
      <dsp:spPr>
        <a:xfrm rot="5400000">
          <a:off x="5372283" y="1750840"/>
          <a:ext cx="615415" cy="5345873"/>
        </a:xfrm>
        <a:prstGeom prst="round2SameRect">
          <a:avLst/>
        </a:prstGeom>
        <a:solidFill>
          <a:schemeClr val="bg2">
            <a:alpha val="9000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постоянные</a:t>
          </a:r>
          <a:endParaRPr lang="ru-RU" sz="1800" kern="1200" dirty="0">
            <a:solidFill>
              <a:schemeClr val="tx1"/>
            </a:solidFill>
            <a:latin typeface="+mn-lt"/>
            <a:cs typeface="Times New Roman" pitchFamily="18" charset="0"/>
          </a:endParaRPr>
        </a:p>
        <a:p>
          <a:pPr marL="0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временные</a:t>
          </a:r>
          <a:endParaRPr lang="ru-RU" sz="1800" kern="1200" dirty="0">
            <a:solidFill>
              <a:schemeClr val="tx1"/>
            </a:solidFill>
            <a:latin typeface="+mn-lt"/>
            <a:cs typeface="Times New Roman" pitchFamily="18" charset="0"/>
          </a:endParaRPr>
        </a:p>
      </dsp:txBody>
      <dsp:txXfrm rot="-5400000">
        <a:off x="3007054" y="4146111"/>
        <a:ext cx="5315831" cy="555331"/>
      </dsp:txXfrm>
    </dsp:sp>
    <dsp:sp modelId="{58CEE73C-D73C-4179-9668-D9D6F71DC72D}">
      <dsp:nvSpPr>
        <dsp:cNvPr id="0" name=""/>
        <dsp:cNvSpPr/>
      </dsp:nvSpPr>
      <dsp:spPr>
        <a:xfrm>
          <a:off x="0" y="4039142"/>
          <a:ext cx="3007054" cy="769269"/>
        </a:xfrm>
        <a:prstGeom prst="roundRect">
          <a:avLst/>
        </a:prstGeom>
        <a:solidFill>
          <a:schemeClr val="bg2">
            <a:lumMod val="75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по продолжительности действия</a:t>
          </a:r>
          <a:endParaRPr lang="ru-RU" sz="1800" b="1" kern="1200" dirty="0">
            <a:solidFill>
              <a:schemeClr val="tx1"/>
            </a:solidFill>
            <a:latin typeface="+mn-lt"/>
            <a:cs typeface="Times New Roman" pitchFamily="18" charset="0"/>
          </a:endParaRPr>
        </a:p>
      </dsp:txBody>
      <dsp:txXfrm>
        <a:off x="37553" y="4076695"/>
        <a:ext cx="2931948" cy="694163"/>
      </dsp:txXfrm>
    </dsp:sp>
    <dsp:sp modelId="{82B4CE2A-1733-47F0-AEBF-CE0B92F29931}">
      <dsp:nvSpPr>
        <dsp:cNvPr id="0" name=""/>
        <dsp:cNvSpPr/>
      </dsp:nvSpPr>
      <dsp:spPr>
        <a:xfrm rot="5400000">
          <a:off x="5372283" y="2558572"/>
          <a:ext cx="615415" cy="5345873"/>
        </a:xfrm>
        <a:prstGeom prst="round2SameRect">
          <a:avLst/>
        </a:prstGeom>
        <a:solidFill>
          <a:schemeClr val="bg2">
            <a:alpha val="9000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открытые</a:t>
          </a:r>
          <a:endParaRPr lang="ru-RU" sz="1800" kern="1200" dirty="0">
            <a:solidFill>
              <a:schemeClr val="tx1"/>
            </a:solidFill>
            <a:latin typeface="+mn-lt"/>
            <a:cs typeface="Times New Roman" pitchFamily="18" charset="0"/>
          </a:endParaRPr>
        </a:p>
        <a:p>
          <a:pPr marL="0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закрытые</a:t>
          </a:r>
          <a:endParaRPr lang="ru-RU" sz="1800" kern="1200" dirty="0">
            <a:solidFill>
              <a:schemeClr val="tx1"/>
            </a:solidFill>
            <a:latin typeface="+mn-lt"/>
            <a:cs typeface="Times New Roman" pitchFamily="18" charset="0"/>
          </a:endParaRPr>
        </a:p>
      </dsp:txBody>
      <dsp:txXfrm rot="-5400000">
        <a:off x="3007054" y="4953843"/>
        <a:ext cx="5315831" cy="555331"/>
      </dsp:txXfrm>
    </dsp:sp>
    <dsp:sp modelId="{2D685974-5695-4358-9F78-E30627408B3D}">
      <dsp:nvSpPr>
        <dsp:cNvPr id="0" name=""/>
        <dsp:cNvSpPr/>
      </dsp:nvSpPr>
      <dsp:spPr>
        <a:xfrm>
          <a:off x="0" y="4846875"/>
          <a:ext cx="3007054" cy="769269"/>
        </a:xfrm>
        <a:prstGeom prst="roundRect">
          <a:avLst/>
        </a:prstGeom>
        <a:solidFill>
          <a:schemeClr val="bg2">
            <a:lumMod val="75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по доступности</a:t>
          </a:r>
          <a:endParaRPr lang="ru-RU" sz="1800" b="1" kern="1200" dirty="0">
            <a:solidFill>
              <a:schemeClr val="tx1"/>
            </a:solidFill>
            <a:latin typeface="+mn-lt"/>
            <a:cs typeface="Times New Roman" pitchFamily="18" charset="0"/>
          </a:endParaRPr>
        </a:p>
      </dsp:txBody>
      <dsp:txXfrm>
        <a:off x="37553" y="4884428"/>
        <a:ext cx="2931948" cy="6941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D0282-597E-4948-AE15-146B164D39AC}" type="datetimeFigureOut">
              <a:rPr lang="ru-RU" smtClean="0"/>
              <a:t>28.09.2018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4B898-C0BC-4C35-BF52-CD4E903CE01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D0282-597E-4948-AE15-146B164D39AC}" type="datetimeFigureOut">
              <a:rPr lang="ru-RU" smtClean="0"/>
              <a:t>28.09.2018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4B898-C0BC-4C35-BF52-CD4E903CE0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D0282-597E-4948-AE15-146B164D39AC}" type="datetimeFigureOut">
              <a:rPr lang="ru-RU" smtClean="0"/>
              <a:t>28.09.2018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4B898-C0BC-4C35-BF52-CD4E903CE0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D0282-597E-4948-AE15-146B164D39AC}" type="datetimeFigureOut">
              <a:rPr lang="ru-RU" smtClean="0"/>
              <a:t>28.09.2018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4B898-C0BC-4C35-BF52-CD4E903CE01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D0282-597E-4948-AE15-146B164D39AC}" type="datetimeFigureOut">
              <a:rPr lang="ru-RU" smtClean="0"/>
              <a:t>28.09.2018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4B898-C0BC-4C35-BF52-CD4E903CE0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D0282-597E-4948-AE15-146B164D39AC}" type="datetimeFigureOut">
              <a:rPr lang="ru-RU" smtClean="0"/>
              <a:t>28.09.2018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4B898-C0BC-4C35-BF52-CD4E903CE01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D0282-597E-4948-AE15-146B164D39AC}" type="datetimeFigureOut">
              <a:rPr lang="ru-RU" smtClean="0"/>
              <a:t>28.09.2018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4B898-C0BC-4C35-BF52-CD4E903CE01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D0282-597E-4948-AE15-146B164D39AC}" type="datetimeFigureOut">
              <a:rPr lang="ru-RU" smtClean="0"/>
              <a:t>28.09.2018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4B898-C0BC-4C35-BF52-CD4E903CE0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D0282-597E-4948-AE15-146B164D39AC}" type="datetimeFigureOut">
              <a:rPr lang="ru-RU" smtClean="0"/>
              <a:t>28.09.2018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4B898-C0BC-4C35-BF52-CD4E903CE0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D0282-597E-4948-AE15-146B164D39AC}" type="datetimeFigureOut">
              <a:rPr lang="ru-RU" smtClean="0"/>
              <a:t>28.09.2018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4B898-C0BC-4C35-BF52-CD4E903CE0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D0282-597E-4948-AE15-146B164D39AC}" type="datetimeFigureOut">
              <a:rPr lang="ru-RU" smtClean="0"/>
              <a:t>28.09.2018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4B898-C0BC-4C35-BF52-CD4E903CE01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4BD0282-597E-4948-AE15-146B164D39AC}" type="datetimeFigureOut">
              <a:rPr lang="ru-RU" smtClean="0"/>
              <a:t>28.09.2018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EE4B898-C0BC-4C35-BF52-CD4E903CE01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8074899" cy="2312934"/>
          </a:xfrm>
        </p:spPr>
        <p:txBody>
          <a:bodyPr/>
          <a:lstStyle/>
          <a:p>
            <a:r>
              <a:rPr lang="ru-RU" sz="6600" dirty="0" smtClean="0"/>
              <a:t>Типологизация групп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1786762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7901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3"/>
          <p:cNvSpPr>
            <a:spLocks noGrp="1"/>
          </p:cNvSpPr>
          <p:nvPr>
            <p:ph type="title"/>
          </p:nvPr>
        </p:nvSpPr>
        <p:spPr>
          <a:xfrm>
            <a:off x="467544" y="181287"/>
            <a:ext cx="8424863" cy="727433"/>
          </a:xfrm>
          <a:ln>
            <a:miter lim="800000"/>
            <a:headEnd/>
            <a:tailEnd/>
          </a:ln>
          <a:extLst/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cap="all" dirty="0" smtClean="0">
                <a:latin typeface="+mn-lt"/>
              </a:rPr>
              <a:t>ТИПОЛОГИЯ ГРУПП</a:t>
            </a:r>
            <a:endParaRPr lang="ru-RU" sz="4000" b="1" dirty="0" smtClean="0">
              <a:latin typeface="+mn-lt"/>
            </a:endParaRPr>
          </a:p>
        </p:txBody>
      </p:sp>
      <p:sp>
        <p:nvSpPr>
          <p:cNvPr id="36867" name="Rectangle 76"/>
          <p:cNvSpPr>
            <a:spLocks noChangeArrowheads="1"/>
          </p:cNvSpPr>
          <p:nvPr/>
        </p:nvSpPr>
        <p:spPr bwMode="auto">
          <a:xfrm>
            <a:off x="0" y="-18415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1" hangingPunct="1"/>
            <a:endParaRPr lang="ru-RU" altLang="ru-RU"/>
          </a:p>
        </p:txBody>
      </p:sp>
      <p:sp>
        <p:nvSpPr>
          <p:cNvPr id="36868" name="Rectangle 84"/>
          <p:cNvSpPr>
            <a:spLocks noChangeArrowheads="1"/>
          </p:cNvSpPr>
          <p:nvPr/>
        </p:nvSpPr>
        <p:spPr bwMode="auto">
          <a:xfrm>
            <a:off x="0" y="4445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1" hangingPunct="1"/>
            <a:endParaRPr lang="ru-RU" altLang="ru-RU"/>
          </a:p>
        </p:txBody>
      </p:sp>
      <p:sp>
        <p:nvSpPr>
          <p:cNvPr id="36869" name="Rectangle 91"/>
          <p:cNvSpPr>
            <a:spLocks noChangeArrowheads="1"/>
          </p:cNvSpPr>
          <p:nvPr/>
        </p:nvSpPr>
        <p:spPr bwMode="auto">
          <a:xfrm>
            <a:off x="0" y="210185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 altLang="ru-RU"/>
          </a:p>
        </p:txBody>
      </p:sp>
      <p:graphicFrame>
        <p:nvGraphicFramePr>
          <p:cNvPr id="16" name="Схема 15"/>
          <p:cNvGraphicFramePr/>
          <p:nvPr>
            <p:extLst>
              <p:ext uri="{D42A27DB-BD31-4B8C-83A1-F6EECF244321}">
                <p14:modId xmlns:p14="http://schemas.microsoft.com/office/powerpoint/2010/main" val="3602386059"/>
              </p:ext>
            </p:extLst>
          </p:nvPr>
        </p:nvGraphicFramePr>
        <p:xfrm>
          <a:off x="395536" y="980728"/>
          <a:ext cx="8352928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08297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AutoShape 2"/>
          <p:cNvSpPr>
            <a:spLocks noGrp="1" noChangeArrowheads="1"/>
          </p:cNvSpPr>
          <p:nvPr>
            <p:ph type="title"/>
          </p:nvPr>
        </p:nvSpPr>
        <p:spPr>
          <a:xfrm>
            <a:off x="0" y="260648"/>
            <a:ext cx="9144000" cy="692696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/>
              <a:t>По социальному статусу</a:t>
            </a:r>
            <a:r>
              <a:rPr lang="ru-RU" sz="4400" b="0" dirty="0"/>
              <a:t/>
            </a:r>
            <a:br>
              <a:rPr lang="ru-RU" sz="4400" b="0" dirty="0"/>
            </a:br>
            <a:endParaRPr lang="ru-RU" sz="4400" dirty="0"/>
          </a:p>
        </p:txBody>
      </p:sp>
      <p:sp>
        <p:nvSpPr>
          <p:cNvPr id="8397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95536" y="1340767"/>
            <a:ext cx="8637339" cy="5040561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just"/>
            <a:r>
              <a:rPr lang="ru-RU" sz="2000" b="1" u="sng" dirty="0">
                <a:solidFill>
                  <a:srgbClr val="FF0000"/>
                </a:solidFill>
                <a:cs typeface="Arial" pitchFamily="34" charset="0"/>
              </a:rPr>
              <a:t>Формальная группа</a:t>
            </a:r>
            <a:r>
              <a:rPr lang="ru-RU" sz="2000" b="1" dirty="0">
                <a:solidFill>
                  <a:srgbClr val="FF0000"/>
                </a:solidFill>
                <a:cs typeface="Arial" pitchFamily="34" charset="0"/>
              </a:rPr>
              <a:t>  </a:t>
            </a:r>
            <a:r>
              <a:rPr lang="ru-RU" sz="2000" b="1" dirty="0">
                <a:cs typeface="Arial" pitchFamily="34" charset="0"/>
              </a:rPr>
              <a:t>-  создается каким-либо полномочным лицом для выполнения организационных задач:</a:t>
            </a:r>
            <a:endParaRPr lang="ru-RU" sz="2000" b="1" u="sng" dirty="0">
              <a:cs typeface="Arial" pitchFamily="34" charset="0"/>
            </a:endParaRPr>
          </a:p>
          <a:p>
            <a:pPr algn="just">
              <a:buFont typeface="Wingdings" pitchFamily="2" charset="2"/>
              <a:buNone/>
            </a:pPr>
            <a:r>
              <a:rPr lang="ru-RU" sz="2000" dirty="0">
                <a:cs typeface="Arial" pitchFamily="34" charset="0"/>
              </a:rPr>
              <a:t>-</a:t>
            </a:r>
            <a:r>
              <a:rPr lang="ru-RU" sz="2000" b="1" dirty="0">
                <a:cs typeface="Arial" pitchFamily="34" charset="0"/>
              </a:rPr>
              <a:t>   </a:t>
            </a:r>
            <a:r>
              <a:rPr lang="ru-RU" sz="2000" i="1" dirty="0">
                <a:cs typeface="Arial" pitchFamily="34" charset="0"/>
              </a:rPr>
              <a:t>документально оформлена в структуре организации </a:t>
            </a:r>
          </a:p>
          <a:p>
            <a:pPr algn="just">
              <a:buFont typeface="Wingdings" pitchFamily="2" charset="2"/>
              <a:buNone/>
            </a:pPr>
            <a:r>
              <a:rPr lang="ru-RU" sz="2000" i="1" dirty="0">
                <a:cs typeface="Arial" pitchFamily="34" charset="0"/>
              </a:rPr>
              <a:t>-   ориентация на задания</a:t>
            </a:r>
          </a:p>
          <a:p>
            <a:pPr algn="just">
              <a:buFont typeface="Wingdings" pitchFamily="2" charset="2"/>
              <a:buNone/>
            </a:pPr>
            <a:r>
              <a:rPr lang="ru-RU" sz="2000" i="1" dirty="0">
                <a:cs typeface="Arial" pitchFamily="34" charset="0"/>
              </a:rPr>
              <a:t>-   тенденция к постоянству состава и структуры</a:t>
            </a:r>
          </a:p>
          <a:p>
            <a:pPr algn="just">
              <a:buFontTx/>
              <a:buNone/>
            </a:pPr>
            <a:r>
              <a:rPr lang="ru-RU" sz="2000" i="1" dirty="0">
                <a:cs typeface="Arial" pitchFamily="34" charset="0"/>
              </a:rPr>
              <a:t>-   непосредственное внесение вклада в достижение общеорганизационной цели.</a:t>
            </a:r>
          </a:p>
          <a:p>
            <a:pPr algn="just"/>
            <a:r>
              <a:rPr lang="ru-RU" sz="2000" b="1" u="sng" dirty="0">
                <a:solidFill>
                  <a:srgbClr val="FF0000"/>
                </a:solidFill>
                <a:cs typeface="Arial" pitchFamily="34" charset="0"/>
              </a:rPr>
              <a:t>Неформальная группа</a:t>
            </a:r>
            <a:r>
              <a:rPr lang="ru-RU" sz="2000" b="1" dirty="0">
                <a:solidFill>
                  <a:srgbClr val="FF0000"/>
                </a:solidFill>
                <a:cs typeface="Arial" pitchFamily="34" charset="0"/>
              </a:rPr>
              <a:t>  </a:t>
            </a:r>
            <a:r>
              <a:rPr lang="ru-RU" sz="2000" b="1" dirty="0">
                <a:cs typeface="Arial" pitchFamily="34" charset="0"/>
              </a:rPr>
              <a:t>-  появляется спонтанно без формальной санкции как часть организации:</a:t>
            </a:r>
          </a:p>
          <a:p>
            <a:pPr algn="just">
              <a:buFontTx/>
              <a:buChar char="-"/>
            </a:pPr>
            <a:r>
              <a:rPr lang="ru-RU" sz="2000" i="1" dirty="0">
                <a:cs typeface="Arial" pitchFamily="34" charset="0"/>
              </a:rPr>
              <a:t>не имеет формальной регистрации в структуре организации</a:t>
            </a:r>
          </a:p>
          <a:p>
            <a:pPr algn="just">
              <a:buFontTx/>
              <a:buChar char="-"/>
            </a:pPr>
            <a:r>
              <a:rPr lang="ru-RU" sz="2000" i="1" dirty="0">
                <a:cs typeface="Arial" pitchFamily="34" charset="0"/>
              </a:rPr>
              <a:t>ориентация на взаимодействие </a:t>
            </a:r>
          </a:p>
          <a:p>
            <a:pPr algn="just">
              <a:buFontTx/>
              <a:buChar char="-"/>
            </a:pPr>
            <a:r>
              <a:rPr lang="ru-RU" sz="2000" i="1" dirty="0">
                <a:cs typeface="Arial" pitchFamily="34" charset="0"/>
              </a:rPr>
              <a:t>динамичная структура и состав членов</a:t>
            </a:r>
          </a:p>
          <a:p>
            <a:pPr algn="just">
              <a:buFontTx/>
              <a:buChar char="-"/>
            </a:pPr>
            <a:r>
              <a:rPr lang="ru-RU" sz="2000" i="1" dirty="0">
                <a:cs typeface="Arial" pitchFamily="34" charset="0"/>
              </a:rPr>
              <a:t>удовлетворение неформальных потребностей взаимодействия</a:t>
            </a:r>
            <a:r>
              <a:rPr lang="ru-RU" sz="2000" dirty="0">
                <a:cs typeface="Arial" pitchFamily="34" charset="0"/>
              </a:rPr>
              <a:t> </a:t>
            </a:r>
            <a:endParaRPr lang="ru-RU" sz="2000" b="1" u="sng" dirty="0"/>
          </a:p>
        </p:txBody>
      </p:sp>
    </p:spTree>
    <p:extLst>
      <p:ext uri="{BB962C8B-B14F-4D97-AF65-F5344CB8AC3E}">
        <p14:creationId xmlns:p14="http://schemas.microsoft.com/office/powerpoint/2010/main" val="2885394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6512511" cy="1143000"/>
          </a:xfrm>
        </p:spPr>
        <p:txBody>
          <a:bodyPr/>
          <a:lstStyle/>
          <a:p>
            <a:pPr algn="ctr"/>
            <a:r>
              <a:rPr lang="ru-RU" dirty="0" smtClean="0"/>
              <a:t>По размеру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51520" y="1268760"/>
            <a:ext cx="8640960" cy="5112568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buNone/>
            </a:pPr>
            <a:r>
              <a:rPr lang="ru-RU" sz="3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Малая группа</a:t>
            </a:r>
            <a:r>
              <a:rPr lang="ru-RU" sz="2400" dirty="0" smtClean="0"/>
              <a:t>:</a:t>
            </a:r>
            <a:endParaRPr lang="ru-RU" sz="2400" dirty="0" smtClean="0"/>
          </a:p>
          <a:p>
            <a:r>
              <a:rPr lang="ru-RU" sz="2400" dirty="0" smtClean="0"/>
              <a:t>Небольшая численность участников (от 2 до 30)</a:t>
            </a:r>
          </a:p>
          <a:p>
            <a:r>
              <a:rPr lang="ru-RU" sz="2400" dirty="0" smtClean="0"/>
              <a:t>Наличие между всеми участниками регулярных непосредственных контактов</a:t>
            </a:r>
          </a:p>
          <a:p>
            <a:endParaRPr lang="ru-RU" sz="2400" dirty="0" smtClean="0"/>
          </a:p>
          <a:p>
            <a:pPr marL="45720" indent="0" algn="just">
              <a:buNone/>
            </a:pPr>
            <a:r>
              <a:rPr lang="ru-RU" sz="3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Большая группа:</a:t>
            </a:r>
          </a:p>
          <a:p>
            <a:pPr marL="45720" indent="0" algn="just">
              <a:buNone/>
            </a:pPr>
            <a:r>
              <a:rPr lang="ru-RU" sz="2400" dirty="0" smtClean="0"/>
              <a:t>не имеет </a:t>
            </a:r>
            <a:r>
              <a:rPr lang="ru-RU" sz="2400" dirty="0" smtClean="0"/>
              <a:t>жестких количественных ограничений. Важно – общая групповая идентификация и принципиальная возможность связей, контактов</a:t>
            </a:r>
            <a:r>
              <a:rPr lang="ru-RU" sz="2400" dirty="0" smtClean="0"/>
              <a:t>.</a:t>
            </a:r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3920516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1143000"/>
          </a:xfrm>
        </p:spPr>
        <p:txBody>
          <a:bodyPr/>
          <a:lstStyle/>
          <a:p>
            <a:pPr algn="ctr"/>
            <a:r>
              <a:rPr lang="ru-RU" dirty="0" smtClean="0"/>
              <a:t>По характеру взаимосвязей</a:t>
            </a:r>
            <a:endParaRPr lang="ru-RU" dirty="0"/>
          </a:p>
        </p:txBody>
      </p:sp>
      <p:sp>
        <p:nvSpPr>
          <p:cNvPr id="78851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323528" y="1484784"/>
            <a:ext cx="8496944" cy="511256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sz="3200" b="1" i="1" dirty="0">
                <a:solidFill>
                  <a:srgbClr val="CC0099"/>
                </a:solidFill>
                <a:cs typeface="Arial" pitchFamily="34" charset="0"/>
              </a:rPr>
              <a:t>Реальные группы</a:t>
            </a:r>
            <a:r>
              <a:rPr lang="ru-RU" sz="3200" b="1" i="1" dirty="0">
                <a:cs typeface="Arial" pitchFamily="34" charset="0"/>
              </a:rPr>
              <a:t>: </a:t>
            </a:r>
            <a:r>
              <a:rPr lang="ru-RU" sz="3200" dirty="0">
                <a:cs typeface="Arial" pitchFamily="34" charset="0"/>
              </a:rPr>
              <a:t>люди непосредственно взаимодействуют в реальной обстановке </a:t>
            </a:r>
          </a:p>
          <a:p>
            <a:r>
              <a:rPr lang="ru-RU" sz="3200" b="1" i="1" dirty="0" smtClean="0">
                <a:solidFill>
                  <a:srgbClr val="CC0099"/>
                </a:solidFill>
                <a:cs typeface="Arial" pitchFamily="34" charset="0"/>
              </a:rPr>
              <a:t>Условные (виртуальные) </a:t>
            </a:r>
            <a:r>
              <a:rPr lang="ru-RU" sz="3200" b="1" i="1" dirty="0">
                <a:solidFill>
                  <a:srgbClr val="CC0099"/>
                </a:solidFill>
                <a:cs typeface="Arial" pitchFamily="34" charset="0"/>
              </a:rPr>
              <a:t>группы</a:t>
            </a:r>
            <a:r>
              <a:rPr lang="ru-RU" sz="3200" dirty="0">
                <a:cs typeface="Arial" pitchFamily="34" charset="0"/>
              </a:rPr>
              <a:t>: интеллектуальные группы, контактирующие посредством компьютерных сетей. </a:t>
            </a:r>
          </a:p>
        </p:txBody>
      </p:sp>
    </p:spTree>
    <p:extLst>
      <p:ext uri="{BB962C8B-B14F-4D97-AF65-F5344CB8AC3E}">
        <p14:creationId xmlns:p14="http://schemas.microsoft.com/office/powerpoint/2010/main" val="8398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1143000"/>
          </a:xfrm>
        </p:spPr>
        <p:txBody>
          <a:bodyPr/>
          <a:lstStyle/>
          <a:p>
            <a:pPr algn="ctr"/>
            <a:r>
              <a:rPr lang="ru-RU" sz="4000" dirty="0" smtClean="0"/>
              <a:t>По продолжительности действия</a:t>
            </a:r>
            <a:endParaRPr lang="ru-RU" sz="4000" dirty="0"/>
          </a:p>
        </p:txBody>
      </p:sp>
      <p:sp>
        <p:nvSpPr>
          <p:cNvPr id="78851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323528" y="1412776"/>
            <a:ext cx="8496944" cy="518457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663300"/>
                </a:solidFill>
                <a:cs typeface="Arial" pitchFamily="34" charset="0"/>
              </a:rPr>
              <a:t>Постоянные </a:t>
            </a:r>
            <a:r>
              <a:rPr lang="ru-RU" sz="2800" b="1" i="1" dirty="0">
                <a:solidFill>
                  <a:srgbClr val="663300"/>
                </a:solidFill>
                <a:cs typeface="Arial" pitchFamily="34" charset="0"/>
              </a:rPr>
              <a:t>группы:</a:t>
            </a:r>
            <a:r>
              <a:rPr lang="ru-RU" sz="2800" b="1" i="1" dirty="0">
                <a:solidFill>
                  <a:srgbClr val="0000FF"/>
                </a:solidFill>
                <a:cs typeface="Arial" pitchFamily="34" charset="0"/>
              </a:rPr>
              <a:t> </a:t>
            </a:r>
            <a:r>
              <a:rPr lang="ru-RU" sz="2800" dirty="0" smtClean="0">
                <a:cs typeface="Arial" pitchFamily="34" charset="0"/>
              </a:rPr>
              <a:t>группы, </a:t>
            </a:r>
            <a:r>
              <a:rPr lang="ru-RU" sz="2800" dirty="0">
                <a:cs typeface="Arial" pitchFamily="34" charset="0"/>
              </a:rPr>
              <a:t>функционирующие длительное время (неограниченный срок), существуют, как правило, до принятия решения по реорганизации. </a:t>
            </a:r>
          </a:p>
          <a:p>
            <a:r>
              <a:rPr lang="ru-RU" sz="2800" b="1" i="1" dirty="0">
                <a:solidFill>
                  <a:srgbClr val="663300"/>
                </a:solidFill>
                <a:cs typeface="Arial" pitchFamily="34" charset="0"/>
              </a:rPr>
              <a:t>Временные группы:</a:t>
            </a:r>
            <a:r>
              <a:rPr lang="ru-RU" sz="2800" b="1" i="1" dirty="0">
                <a:solidFill>
                  <a:srgbClr val="0000FF"/>
                </a:solidFill>
                <a:cs typeface="Arial" pitchFamily="34" charset="0"/>
              </a:rPr>
              <a:t> </a:t>
            </a:r>
            <a:r>
              <a:rPr lang="ru-RU" sz="2800" dirty="0">
                <a:cs typeface="Arial" pitchFamily="34" charset="0"/>
              </a:rPr>
              <a:t>группы, созданные для выполнения деятельности  в ограниченный временной период, после чего распускаются</a:t>
            </a:r>
          </a:p>
        </p:txBody>
      </p:sp>
    </p:spTree>
    <p:extLst>
      <p:ext uri="{BB962C8B-B14F-4D97-AF65-F5344CB8AC3E}">
        <p14:creationId xmlns:p14="http://schemas.microsoft.com/office/powerpoint/2010/main" val="233040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6" name="AutoShape 4"/>
          <p:cNvSpPr>
            <a:spLocks noChangeArrowheads="1"/>
          </p:cNvSpPr>
          <p:nvPr/>
        </p:nvSpPr>
        <p:spPr bwMode="auto">
          <a:xfrm>
            <a:off x="827584" y="0"/>
            <a:ext cx="7772400" cy="1143000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anchor="b"/>
          <a:lstStyle/>
          <a:p>
            <a:pPr>
              <a:lnSpc>
                <a:spcPct val="90000"/>
              </a:lnSpc>
            </a:pP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182277" name="Rectangle 5"/>
          <p:cNvSpPr>
            <a:spLocks noChangeArrowheads="1"/>
          </p:cNvSpPr>
          <p:nvPr/>
        </p:nvSpPr>
        <p:spPr bwMode="auto">
          <a:xfrm>
            <a:off x="323528" y="1700808"/>
            <a:ext cx="8820472" cy="5157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Char char="l"/>
            </a:pPr>
            <a:r>
              <a:rPr lang="ru-RU" sz="2400" b="1" dirty="0"/>
              <a:t>Цели</a:t>
            </a:r>
            <a:r>
              <a:rPr lang="ru-RU" sz="2400" dirty="0"/>
              <a:t> (наличие и согласованность)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Char char="l"/>
            </a:pPr>
            <a:r>
              <a:rPr lang="ru-RU" sz="2400" b="1" dirty="0"/>
              <a:t>Размер</a:t>
            </a:r>
            <a:r>
              <a:rPr lang="ru-RU" sz="2400" dirty="0"/>
              <a:t> </a:t>
            </a:r>
            <a:r>
              <a:rPr lang="ru-RU" sz="2400" dirty="0" smtClean="0"/>
              <a:t>(численность)</a:t>
            </a:r>
            <a:endParaRPr lang="ru-RU" sz="2400" dirty="0"/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Char char="l"/>
            </a:pPr>
            <a:r>
              <a:rPr lang="ru-RU" sz="2400" b="1" dirty="0"/>
              <a:t>Состав</a:t>
            </a:r>
            <a:r>
              <a:rPr lang="ru-RU" sz="2400" dirty="0"/>
              <a:t> (психологическая  совместимость)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Char char="l"/>
            </a:pPr>
            <a:r>
              <a:rPr lang="ru-RU" sz="2400" b="1" dirty="0"/>
              <a:t>Статус</a:t>
            </a:r>
            <a:r>
              <a:rPr lang="ru-RU" sz="2400" dirty="0"/>
              <a:t> (сила влияния)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Char char="l"/>
            </a:pPr>
            <a:r>
              <a:rPr lang="ru-RU" sz="2400" b="1" dirty="0"/>
              <a:t>Структура </a:t>
            </a:r>
            <a:r>
              <a:rPr lang="ru-RU" sz="2400" dirty="0"/>
              <a:t>(устойчивые взаимосвязи и влияние)</a:t>
            </a:r>
            <a:endParaRPr lang="ru-RU" sz="2400" b="1" dirty="0"/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Char char="l"/>
            </a:pPr>
            <a:r>
              <a:rPr lang="ru-RU" sz="2400" b="1" dirty="0"/>
              <a:t>Групповые нормы</a:t>
            </a:r>
            <a:r>
              <a:rPr lang="ru-RU" sz="2400" dirty="0"/>
              <a:t> (правила взаимодействия и отношений)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Char char="l"/>
            </a:pPr>
            <a:r>
              <a:rPr lang="ru-RU" sz="2400" b="1" dirty="0"/>
              <a:t>Сплоченность и конфликтность </a:t>
            </a:r>
            <a:r>
              <a:rPr lang="ru-RU" sz="2400" dirty="0"/>
              <a:t>(единство и устойчивость группы)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Char char="l"/>
            </a:pPr>
            <a:r>
              <a:rPr lang="ru-RU" sz="2400" b="1" dirty="0"/>
              <a:t>Групповое единомыслие</a:t>
            </a:r>
            <a:r>
              <a:rPr lang="ru-RU" sz="2400" dirty="0"/>
              <a:t> (стереотипы, ограничивающие эффективность группы)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Char char="l"/>
            </a:pPr>
            <a:r>
              <a:rPr lang="ru-RU" sz="2400" b="1" dirty="0"/>
              <a:t>Групповые роли</a:t>
            </a:r>
            <a:r>
              <a:rPr lang="ru-RU" sz="2400" dirty="0"/>
              <a:t> (целевые, функциональные, поддерживающие)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1394149"/>
          </a:xfrm>
        </p:spPr>
        <p:txBody>
          <a:bodyPr/>
          <a:lstStyle/>
          <a:p>
            <a:pPr algn="ctr"/>
            <a:r>
              <a:rPr lang="ru-RU" sz="4000" dirty="0">
                <a:solidFill>
                  <a:schemeClr val="tx2"/>
                </a:solidFill>
              </a:rPr>
              <a:t>Основные характеристики </a:t>
            </a:r>
            <a:r>
              <a:rPr lang="ru-RU" sz="4000" dirty="0" smtClean="0">
                <a:solidFill>
                  <a:schemeClr val="tx2"/>
                </a:solidFill>
              </a:rPr>
              <a:t>группы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553952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6" name="AutoShape 4"/>
          <p:cNvSpPr>
            <a:spLocks noChangeArrowheads="1"/>
          </p:cNvSpPr>
          <p:nvPr/>
        </p:nvSpPr>
        <p:spPr bwMode="auto">
          <a:xfrm>
            <a:off x="762000" y="1333500"/>
            <a:ext cx="7924800" cy="1143000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anchor="b"/>
          <a:lstStyle/>
          <a:p>
            <a:pPr>
              <a:lnSpc>
                <a:spcPct val="90000"/>
              </a:lnSpc>
            </a:pPr>
            <a:endParaRPr lang="ru-RU" sz="2800" b="1" i="1" u="sng" dirty="0">
              <a:solidFill>
                <a:schemeClr val="tx2"/>
              </a:solidFill>
            </a:endParaRPr>
          </a:p>
        </p:txBody>
      </p:sp>
      <p:sp>
        <p:nvSpPr>
          <p:cNvPr id="151557" name="Rectangle 5"/>
          <p:cNvSpPr>
            <a:spLocks noChangeArrowheads="1"/>
          </p:cNvSpPr>
          <p:nvPr/>
        </p:nvSpPr>
        <p:spPr bwMode="auto">
          <a:xfrm>
            <a:off x="395536" y="1484784"/>
            <a:ext cx="8487320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ru-RU" sz="2400" b="1" i="1" u="sng" dirty="0"/>
              <a:t>1 уровень</a:t>
            </a: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Char char="l"/>
            </a:pPr>
            <a:r>
              <a:rPr lang="ru-RU" sz="2200" b="1" dirty="0"/>
              <a:t>Сочувствие </a:t>
            </a: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ru-RU" sz="2200" smtClean="0"/>
              <a:t>(сопереживание </a:t>
            </a:r>
            <a:r>
              <a:rPr lang="ru-RU" sz="2200" dirty="0"/>
              <a:t>/ амбивалентность, зависть и  злорадство)</a:t>
            </a: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ru-RU" sz="2400" b="1" i="1" u="sng" dirty="0"/>
              <a:t>2 уровень</a:t>
            </a: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Char char="l"/>
            </a:pPr>
            <a:r>
              <a:rPr lang="ru-RU" sz="2200" b="1" dirty="0"/>
              <a:t>Взаимопонимание </a:t>
            </a: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ru-RU" sz="2200" dirty="0"/>
              <a:t>(понимание и принятие позиции / непринятие и отторжение)</a:t>
            </a: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ru-RU" sz="2400" b="1" i="1" u="sng" dirty="0"/>
              <a:t>3 уровень</a:t>
            </a: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Char char="l"/>
            </a:pPr>
            <a:r>
              <a:rPr lang="ru-RU" sz="2200" b="1" dirty="0"/>
              <a:t>Взаимопомощь</a:t>
            </a:r>
            <a:r>
              <a:rPr lang="ru-RU" sz="2200" dirty="0"/>
              <a:t> </a:t>
            </a: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ru-RU" sz="2200" dirty="0"/>
              <a:t>(поддерживающее взаимодействие / обвинение и отказ от взаимодействия</a:t>
            </a:r>
            <a:r>
              <a:rPr lang="ru-RU" sz="2200" dirty="0" smtClean="0"/>
              <a:t>, помощи</a:t>
            </a:r>
            <a:r>
              <a:rPr lang="ru-RU" sz="2200" dirty="0"/>
              <a:t>)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1440160"/>
          </a:xfrm>
        </p:spPr>
        <p:txBody>
          <a:bodyPr/>
          <a:lstStyle/>
          <a:p>
            <a:pPr algn="ctr"/>
            <a:r>
              <a:rPr lang="ru-RU" sz="4000" dirty="0">
                <a:solidFill>
                  <a:schemeClr val="tx2"/>
                </a:solidFill>
              </a:rPr>
              <a:t>Показатели и уровни </a:t>
            </a:r>
            <a:r>
              <a:rPr lang="ru-RU" sz="4000" dirty="0" smtClean="0">
                <a:solidFill>
                  <a:schemeClr val="tx2"/>
                </a:solidFill>
              </a:rPr>
              <a:t>сплоченности</a:t>
            </a:r>
            <a:r>
              <a:rPr lang="ru-RU" sz="4000" dirty="0">
                <a:solidFill>
                  <a:schemeClr val="tx2"/>
                </a:solidFill>
              </a:rPr>
              <a:t/>
            </a:r>
            <a:br>
              <a:rPr lang="ru-RU" sz="4000" dirty="0">
                <a:solidFill>
                  <a:schemeClr val="tx2"/>
                </a:solidFill>
              </a:rPr>
            </a:b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181039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3"/>
          <p:cNvSpPr>
            <a:spLocks noGrp="1"/>
          </p:cNvSpPr>
          <p:nvPr>
            <p:ph type="title"/>
          </p:nvPr>
        </p:nvSpPr>
        <p:spPr>
          <a:xfrm>
            <a:off x="323528" y="239688"/>
            <a:ext cx="8568952" cy="669032"/>
          </a:xfrm>
          <a:ln>
            <a:miter lim="800000"/>
            <a:headEnd/>
            <a:tailEnd/>
          </a:ln>
          <a:extLst/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600" b="1" cap="all" dirty="0" smtClean="0">
                <a:latin typeface="+mn-lt"/>
              </a:rPr>
              <a:t>РАЗЛИЧИЯ МЕЖДУ ГРУППАМИ И КОМАНДАМИ</a:t>
            </a:r>
            <a:endParaRPr lang="ru-RU" sz="2600" b="1" dirty="0">
              <a:latin typeface="+mn-lt"/>
            </a:endParaRPr>
          </a:p>
        </p:txBody>
      </p:sp>
      <p:sp>
        <p:nvSpPr>
          <p:cNvPr id="40963" name="Rectangle 76"/>
          <p:cNvSpPr>
            <a:spLocks noChangeArrowheads="1"/>
          </p:cNvSpPr>
          <p:nvPr/>
        </p:nvSpPr>
        <p:spPr bwMode="auto">
          <a:xfrm>
            <a:off x="0" y="-18415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1" hangingPunct="1"/>
            <a:endParaRPr lang="ru-RU" altLang="ru-RU"/>
          </a:p>
        </p:txBody>
      </p:sp>
      <p:sp>
        <p:nvSpPr>
          <p:cNvPr id="40964" name="Rectangle 84"/>
          <p:cNvSpPr>
            <a:spLocks noChangeArrowheads="1"/>
          </p:cNvSpPr>
          <p:nvPr/>
        </p:nvSpPr>
        <p:spPr bwMode="auto">
          <a:xfrm>
            <a:off x="0" y="4445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1" hangingPunct="1"/>
            <a:endParaRPr lang="ru-RU" altLang="ru-RU"/>
          </a:p>
        </p:txBody>
      </p:sp>
      <p:sp>
        <p:nvSpPr>
          <p:cNvPr id="40965" name="Rectangle 91"/>
          <p:cNvSpPr>
            <a:spLocks noChangeArrowheads="1"/>
          </p:cNvSpPr>
          <p:nvPr/>
        </p:nvSpPr>
        <p:spPr bwMode="auto">
          <a:xfrm>
            <a:off x="0" y="210185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 alt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9854675"/>
              </p:ext>
            </p:extLst>
          </p:nvPr>
        </p:nvGraphicFramePr>
        <p:xfrm>
          <a:off x="250825" y="1125538"/>
          <a:ext cx="8640763" cy="5472112"/>
        </p:xfrm>
        <a:graphic>
          <a:graphicData uri="http://schemas.openxmlformats.org/drawingml/2006/table">
            <a:tbl>
              <a:tblPr/>
              <a:tblGrid>
                <a:gridCol w="424916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9159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8975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ГРУППА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66810" marR="6681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КОМАНДА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66810" marR="6681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8236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Franklin Gothic Book" pitchFamily="34" charset="0"/>
                        <a:buAutoNum type="arabicPeriod"/>
                        <a:tabLst>
                          <a:tab pos="228600" algn="l"/>
                        </a:tabLst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имеет назначаемого сильного лидера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Franklin Gothic Book" pitchFamily="34" charset="0"/>
                        <a:buAutoNum type="arabicPeriod"/>
                        <a:tabLst>
                          <a:tab pos="228600" algn="l"/>
                        </a:tabLst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индивидуальная сплоченность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Franklin Gothic Book" pitchFamily="34" charset="0"/>
                        <a:buAutoNum type="arabicPeriod"/>
                        <a:tabLst>
                          <a:tab pos="228600" algn="l"/>
                        </a:tabLst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цель - та же, что и у организации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Franklin Gothic Book" pitchFamily="34" charset="0"/>
                        <a:buAutoNum type="arabicPeriod"/>
                        <a:tabLst>
                          <a:tab pos="228600" algn="l"/>
                        </a:tabLst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на выходе – продукты индивидуального труда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Franklin Gothic Book" pitchFamily="34" charset="0"/>
                        <a:buAutoNum type="arabicPeriod"/>
                        <a:tabLst>
                          <a:tab pos="228600" algn="l"/>
                        </a:tabLst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встречи «необходимы и достаточны»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Franklin Gothic Book" pitchFamily="34" charset="0"/>
                        <a:buAutoNum type="arabicPeriod"/>
                        <a:tabLst>
                          <a:tab pos="228600" algn="l"/>
                        </a:tabLst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каждый член группы имеет собственный круг общения, принимает самостоятельные решения, выполняет особые рабочие задания</a:t>
                      </a:r>
                    </a:p>
                  </a:txBody>
                  <a:tcPr marL="66810" marR="6681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Franklin Gothic Book" pitchFamily="34" charset="0"/>
                        <a:buAutoNum type="arabicPeriod"/>
                        <a:tabLst>
                          <a:tab pos="228600" algn="l"/>
                        </a:tabLst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роль лидера переходит от одного члена к другому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Franklin Gothic Book" pitchFamily="34" charset="0"/>
                        <a:buAutoNum type="arabicPeriod"/>
                        <a:tabLst>
                          <a:tab pos="228600" algn="l"/>
                        </a:tabLst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индивидуальная и взаимная подчиненность (каждый подчиняется каждому)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Franklin Gothic Book" pitchFamily="34" charset="0"/>
                        <a:buAutoNum type="arabicPeriod"/>
                        <a:tabLst>
                          <a:tab pos="228600" algn="l"/>
                        </a:tabLst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специфическое видение или цель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Franklin Gothic Book" pitchFamily="34" charset="0"/>
                        <a:buAutoNum type="arabicPeriod"/>
                        <a:tabLst>
                          <a:tab pos="228600" algn="l"/>
                        </a:tabLst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на выходе – продукты коллективного труда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Franklin Gothic Book" pitchFamily="34" charset="0"/>
                        <a:buAutoNum type="arabicPeriod"/>
                        <a:tabLst>
                          <a:tab pos="228600" algn="l"/>
                        </a:tabLst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на встречах ведутся неограниченные по времени дискуссии и решаются все проблемы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Franklin Gothic Book" pitchFamily="34" charset="0"/>
                        <a:buAutoNum type="arabicPeriod"/>
                        <a:tabLst>
                          <a:tab pos="228600" algn="l"/>
                        </a:tabLst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совместное общение, принятие решений и рабочие задания.</a:t>
                      </a:r>
                    </a:p>
                  </a:txBody>
                  <a:tcPr marL="66810" marR="6681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00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29</TotalTime>
  <Words>435</Words>
  <Application>Microsoft Office PowerPoint</Application>
  <PresentationFormat>Экран (4:3)</PresentationFormat>
  <Paragraphs>82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Воздушный поток</vt:lpstr>
      <vt:lpstr>Типологизация групп</vt:lpstr>
      <vt:lpstr>ТИПОЛОГИЯ ГРУПП</vt:lpstr>
      <vt:lpstr>По социальному статусу </vt:lpstr>
      <vt:lpstr>По размеру</vt:lpstr>
      <vt:lpstr>По характеру взаимосвязей</vt:lpstr>
      <vt:lpstr>По продолжительности действия</vt:lpstr>
      <vt:lpstr>Основные характеристики группы</vt:lpstr>
      <vt:lpstr>Показатели и уровни сплоченности </vt:lpstr>
      <vt:lpstr>РАЗЛИЧИЯ МЕЖДУ ГРУППАМИ И КОМАНДАМИ</vt:lpstr>
      <vt:lpstr>Презентация PowerPoint</vt:lpstr>
    </vt:vector>
  </TitlesOfParts>
  <Company>школа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Типологизация групп</dc:title>
  <dc:creator>учитель</dc:creator>
  <cp:lastModifiedBy>учитель</cp:lastModifiedBy>
  <cp:revision>8</cp:revision>
  <dcterms:created xsi:type="dcterms:W3CDTF">2018-09-27T15:23:49Z</dcterms:created>
  <dcterms:modified xsi:type="dcterms:W3CDTF">2018-09-28T05:50:04Z</dcterms:modified>
</cp:coreProperties>
</file>