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120" y="-7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&#1075;&#1077;&#1086;&#1075;&#1088;&#1072;&#1092;&#1080;&#1103;-&#1079;&#1077;&#1084;&#1083;&#1080;.&#1088;&#1092;/&#1089;&#1077;&#1074;&#1077;&#1088;&#1085;&#1072;&#1103;-&#1077;&#1074;&#1088;&#1086;&#1087;&#1072;.html" TargetMode="External"/><Relationship Id="rId2" Type="http://schemas.openxmlformats.org/officeDocument/2006/relationships/hyperlink" Target="https://yandex.ru/images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tudopedia.org/5-18193.html" TargetMode="External"/><Relationship Id="rId4" Type="http://schemas.openxmlformats.org/officeDocument/2006/relationships/hyperlink" Target="http://mygeografi.ru/severnaya-evrop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703" y="1545583"/>
            <a:ext cx="8773297" cy="2593931"/>
          </a:xfrm>
        </p:spPr>
        <p:txBody>
          <a:bodyPr/>
          <a:lstStyle/>
          <a:p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Характеристика региона Северная </a:t>
            </a:r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Европа</a:t>
            </a: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8" name="Picture 4" descr="http://www.charismaticplanet.com/wp-content/uploads/2016/08/A-lake-in-the-mountains-above-an-ocean-surrounded-by-mountains-in-Lofoten-371x5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929" y="1294351"/>
            <a:ext cx="2893069" cy="4366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171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Северная Европа</a:t>
            </a:r>
            <a:endParaRPr lang="ru-RU" sz="4400" spc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6912" y="740540"/>
            <a:ext cx="7315200" cy="3485471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Используемые ресурсы:</a:t>
            </a:r>
          </a:p>
          <a:p>
            <a:endParaRPr lang="ru-RU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https</a:t>
            </a:r>
            <a:r>
              <a:rPr lang="en-US" dirty="0" smtClean="0">
                <a:hlinkClick r:id="rId2"/>
              </a:rPr>
              <a:t>://yandex.ru/images/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ru-RU" dirty="0">
                <a:hlinkClick r:id="rId3"/>
              </a:rPr>
              <a:t>география-</a:t>
            </a:r>
            <a:r>
              <a:rPr lang="ru-RU" dirty="0" err="1">
                <a:hlinkClick r:id="rId3"/>
              </a:rPr>
              <a:t>земли.рф</a:t>
            </a:r>
            <a:r>
              <a:rPr lang="ru-RU" dirty="0">
                <a:hlinkClick r:id="rId3"/>
              </a:rPr>
              <a:t>/северная-</a:t>
            </a:r>
            <a:r>
              <a:rPr lang="ru-RU" dirty="0" err="1">
                <a:hlinkClick r:id="rId3"/>
              </a:rPr>
              <a:t>европа</a:t>
            </a:r>
            <a:r>
              <a:rPr lang="ru-RU" dirty="0">
                <a:hlinkClick r:id="rId3"/>
              </a:rPr>
              <a:t>.</a:t>
            </a:r>
            <a:r>
              <a:rPr lang="en-US" dirty="0" smtClean="0">
                <a:hlinkClick r:id="rId3"/>
              </a:rPr>
              <a:t>html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mygeografi.ru/severnaya-evropa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studopedia.org/5-18193.html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6654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Северная Европа</a:t>
            </a:r>
            <a:endParaRPr lang="ru-RU" sz="4400" spc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7375" y="774356"/>
            <a:ext cx="8343327" cy="2497672"/>
          </a:xfrm>
        </p:spPr>
        <p:txBody>
          <a:bodyPr/>
          <a:lstStyle/>
          <a:p>
            <a:r>
              <a:rPr lang="ru-RU" sz="2400" b="1" dirty="0" smtClean="0"/>
              <a:t>Географическое </a:t>
            </a:r>
            <a:r>
              <a:rPr lang="ru-RU" sz="2400" b="1" dirty="0"/>
              <a:t>положение </a:t>
            </a:r>
            <a:r>
              <a:rPr lang="ru-RU" sz="2400" b="1" dirty="0" smtClean="0"/>
              <a:t>Северной </a:t>
            </a:r>
            <a:r>
              <a:rPr lang="ru-RU" sz="2400" b="1" dirty="0"/>
              <a:t>Европы и ее </a:t>
            </a:r>
            <a:r>
              <a:rPr lang="ru-RU" sz="2400" b="1" dirty="0" smtClean="0"/>
              <a:t>состав</a:t>
            </a:r>
            <a:endParaRPr lang="ru-RU" sz="2400" b="1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Это </a:t>
            </a:r>
            <a:r>
              <a:rPr lang="ru-RU" dirty="0"/>
              <a:t>регион, расположенный на северо-западе Евразии. В его состав </a:t>
            </a:r>
            <a:r>
              <a:rPr lang="ru-RU" dirty="0" smtClean="0"/>
              <a:t>входит </a:t>
            </a:r>
            <a:r>
              <a:rPr lang="ru-RU" dirty="0"/>
              <a:t>самый крупный в Европе</a:t>
            </a:r>
            <a:r>
              <a:rPr lang="ru-RU" dirty="0" smtClean="0"/>
              <a:t> полуостров: Скандинавский, и архипелаг Шпицберген. </a:t>
            </a:r>
            <a:r>
              <a:rPr lang="ru-RU" dirty="0"/>
              <a:t>Омывается регион на севере – морями Северного Ледовитого океана, на юге и юго-западе – Атлантическим океаном и его морями.</a:t>
            </a:r>
          </a:p>
          <a:p>
            <a:endParaRPr lang="ru-RU" dirty="0"/>
          </a:p>
        </p:txBody>
      </p:sp>
      <p:sp>
        <p:nvSpPr>
          <p:cNvPr id="4" name="AutoShape 2" descr="http://europe.big-map.ru/664367_BIG_0_0.jpg"/>
          <p:cNvSpPr>
            <a:spLocks noChangeAspect="1" noChangeArrowheads="1"/>
          </p:cNvSpPr>
          <p:nvPr/>
        </p:nvSpPr>
        <p:spPr bwMode="auto">
          <a:xfrm>
            <a:off x="5805273" y="311962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europe.big-map.ru/664367_BIG_0_0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://europe.big-map.ru/664367_BIG_0_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://europe.big-map.ru/664367_BIG_0_0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helpiks.org/helpiksorg/baza6/1408460294209.files/image0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130" y="2863878"/>
            <a:ext cx="4363285" cy="399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186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spc="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Северная Европа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0900" y="345989"/>
            <a:ext cx="8322732" cy="2948867"/>
          </a:xfrm>
        </p:spPr>
        <p:txBody>
          <a:bodyPr/>
          <a:lstStyle/>
          <a:p>
            <a:r>
              <a:rPr lang="ru-RU" sz="2800" b="1" i="1" dirty="0"/>
              <a:t>Т</a:t>
            </a:r>
            <a:r>
              <a:rPr lang="ru-RU" sz="2800" b="1" i="1" dirty="0" smtClean="0"/>
              <a:t>ри особенности</a:t>
            </a:r>
            <a:r>
              <a:rPr lang="en-US" sz="2800" b="1" i="1" dirty="0" smtClean="0"/>
              <a:t> </a:t>
            </a:r>
            <a:r>
              <a:rPr lang="ru-RU" sz="2800" b="1" i="1" dirty="0"/>
              <a:t>г</a:t>
            </a:r>
            <a:r>
              <a:rPr lang="ru-RU" sz="2800" b="1" i="1" dirty="0" smtClean="0"/>
              <a:t>еографического положения</a:t>
            </a:r>
            <a:r>
              <a:rPr lang="en-US" sz="2800" b="1" i="1" dirty="0" smtClean="0"/>
              <a:t>:</a:t>
            </a:r>
            <a:endParaRPr lang="ru-RU" sz="2800" b="1" i="1" dirty="0" smtClean="0"/>
          </a:p>
          <a:p>
            <a:pPr marL="0" indent="0">
              <a:buNone/>
            </a:pPr>
            <a:endParaRPr lang="ru-RU" sz="2800" b="1" i="1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он </a:t>
            </a:r>
            <a:r>
              <a:rPr lang="ru-RU" dirty="0"/>
              <a:t>занимает довольно обособленные от материка </a:t>
            </a:r>
            <a:r>
              <a:rPr lang="ru-RU" dirty="0" smtClean="0"/>
              <a:t>территории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это </a:t>
            </a:r>
            <a:r>
              <a:rPr lang="ru-RU" dirty="0"/>
              <a:t>самые северные территории </a:t>
            </a:r>
            <a:r>
              <a:rPr lang="ru-RU" dirty="0" smtClean="0"/>
              <a:t>Евразии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он располагается в наиболее освоенной части материка и мира.</a:t>
            </a:r>
          </a:p>
        </p:txBody>
      </p:sp>
      <p:pic>
        <p:nvPicPr>
          <p:cNvPr id="2050" name="Picture 2" descr="http://i1.sndcdn.com/artworks-000202127186-x8fj8a-t500x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762" y="3182746"/>
            <a:ext cx="4206593" cy="367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948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spc="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Северная Европа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83236" y="320676"/>
            <a:ext cx="8405110" cy="3192722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Рельеф</a:t>
            </a:r>
            <a:endParaRPr lang="ru-RU" sz="4400" b="1" dirty="0" smtClean="0"/>
          </a:p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рельеф с. Европы большое влияние оказало четвертичное оледенение. Северная Европа неоднократно становилась центром образования материковых ледников. Отсюда они расползались на европейские равнины. Следы ледниковой обработки ярко выражены в рельефе гор Скандинавии, Кольского полуострова и равнин </a:t>
            </a:r>
            <a:r>
              <a:rPr lang="ru-RU" dirty="0" err="1"/>
              <a:t>Фенноксандии</a:t>
            </a:r>
            <a:r>
              <a:rPr lang="ru-RU" dirty="0"/>
              <a:t>. Освободившись от тяжести ледника, поверхность Скандинавского полуострова довольно быстро стала приподниматься.</a:t>
            </a:r>
          </a:p>
        </p:txBody>
      </p:sp>
      <p:sp>
        <p:nvSpPr>
          <p:cNvPr id="4" name="AutoShape 2" descr="http://www.picshare.ru/uploads/161114/DygkLR4RWE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www.picshare.ru/uploads/161114/6Dn6oJm7HG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655" y="3299178"/>
            <a:ext cx="5333384" cy="35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37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spc="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Северная Европа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1495" y="605481"/>
            <a:ext cx="4137910" cy="1767016"/>
          </a:xfrm>
        </p:spPr>
        <p:txBody>
          <a:bodyPr>
            <a:normAutofit lnSpcReduction="10000"/>
          </a:bodyPr>
          <a:lstStyle/>
          <a:p>
            <a:r>
              <a:rPr lang="ru-RU" sz="4400" b="1" dirty="0" smtClean="0"/>
              <a:t>Климат</a:t>
            </a:r>
            <a:endParaRPr lang="ru-RU" sz="4400" b="1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Зима </a:t>
            </a:r>
            <a:r>
              <a:rPr lang="ru-RU" dirty="0"/>
              <a:t>там достаточно теплая, а лето, наоборот, </a:t>
            </a:r>
            <a:r>
              <a:rPr lang="ru-RU" dirty="0" smtClean="0"/>
              <a:t>прохладное.</a:t>
            </a:r>
            <a:endParaRPr lang="ru-RU" dirty="0"/>
          </a:p>
        </p:txBody>
      </p:sp>
      <p:sp>
        <p:nvSpPr>
          <p:cNvPr id="4" name="AutoShape 2" descr="http://www.diclib.com/Russian_BSE/021120702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4395" y="168275"/>
            <a:ext cx="4321593" cy="635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7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spc="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Северная Европа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7969" y="551976"/>
            <a:ext cx="8314494" cy="2302435"/>
          </a:xfrm>
        </p:spPr>
        <p:txBody>
          <a:bodyPr/>
          <a:lstStyle/>
          <a:p>
            <a:r>
              <a:rPr lang="ru-RU" sz="4400" b="1" dirty="0" smtClean="0"/>
              <a:t>Внутренние воды</a:t>
            </a:r>
          </a:p>
          <a:p>
            <a:pPr marL="0" indent="0">
              <a:buNone/>
            </a:pPr>
            <a:endParaRPr lang="ru-RU" sz="1800" b="1" dirty="0"/>
          </a:p>
          <a:p>
            <a:pPr marL="0" indent="0">
              <a:buNone/>
            </a:pPr>
            <a:r>
              <a:rPr lang="ru-RU" dirty="0"/>
              <a:t>За большого количества осадков (более 1 000 мм / год) Северная Европа богата внутренними водами.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8301" y="2854411"/>
            <a:ext cx="5104163" cy="3389483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6688300" y="6243893"/>
            <a:ext cx="5104163" cy="44111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Река </a:t>
            </a:r>
            <a:r>
              <a:rPr lang="ru-RU" dirty="0" err="1" smtClean="0"/>
              <a:t>Гудено</a:t>
            </a:r>
            <a:r>
              <a:rPr lang="ru-RU" dirty="0" smtClean="0"/>
              <a:t> (Дания)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7130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spc="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Северная Европа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9180" y="559307"/>
            <a:ext cx="8199165" cy="1973827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Природные ресурсы</a:t>
            </a:r>
            <a:endParaRPr lang="ru-RU" sz="4800" b="1" dirty="0"/>
          </a:p>
          <a:p>
            <a:pPr marL="0" indent="0">
              <a:buNone/>
            </a:pPr>
            <a:endParaRPr lang="ru-RU" sz="1500" b="1" dirty="0"/>
          </a:p>
          <a:p>
            <a:pPr marL="0" indent="0">
              <a:buNone/>
            </a:pPr>
            <a:r>
              <a:rPr lang="ru-RU" dirty="0" smtClean="0"/>
              <a:t>Шельф </a:t>
            </a:r>
            <a:r>
              <a:rPr lang="ru-RU" dirty="0"/>
              <a:t>Северного моря у побережья Норвегии, где были открыты месторождения нефти и газа.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6127" y="2278741"/>
            <a:ext cx="5950551" cy="3940687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256128" y="5725020"/>
            <a:ext cx="5950551" cy="7169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AutoShape 2" descr="https://cdn.teknoblog.ru/wp-content/uploads/2016/12/LUK-Kaspii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44959" y="5760339"/>
            <a:ext cx="30036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Нефтедобывающая станция</a:t>
            </a:r>
          </a:p>
          <a:p>
            <a:pPr algn="ctr"/>
            <a:r>
              <a:rPr lang="ru-RU" dirty="0" smtClean="0"/>
              <a:t> </a:t>
            </a:r>
            <a:r>
              <a:rPr lang="en-US" dirty="0" smtClean="0"/>
              <a:t>“</a:t>
            </a:r>
            <a:r>
              <a:rPr lang="ru-RU" dirty="0" err="1" smtClean="0"/>
              <a:t>Эдарда</a:t>
            </a:r>
            <a:r>
              <a:rPr lang="en-US" dirty="0" smtClean="0"/>
              <a:t>”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7197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spc="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Северная Европа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4467" y="543697"/>
            <a:ext cx="8211521" cy="2224217"/>
          </a:xfrm>
        </p:spPr>
        <p:txBody>
          <a:bodyPr/>
          <a:lstStyle/>
          <a:p>
            <a:r>
              <a:rPr lang="ru-RU" sz="4400" b="1" dirty="0" smtClean="0"/>
              <a:t>Народы</a:t>
            </a:r>
            <a:endParaRPr lang="ru-RU" sz="4400" b="1" dirty="0"/>
          </a:p>
          <a:p>
            <a:pPr marL="0" indent="0">
              <a:buNone/>
            </a:pPr>
            <a:endParaRPr lang="ru-RU" sz="1400" b="1" dirty="0"/>
          </a:p>
          <a:p>
            <a:pPr marL="0" indent="0">
              <a:buNone/>
            </a:pPr>
            <a:r>
              <a:rPr lang="ru-RU" dirty="0" smtClean="0"/>
              <a:t>Расовый </a:t>
            </a:r>
            <a:r>
              <a:rPr lang="ru-RU" dirty="0"/>
              <a:t>состав: Народы Северной Европы в основном относятся к северной группе большой европеоидной расы.</a:t>
            </a:r>
          </a:p>
          <a:p>
            <a:endParaRPr lang="ru-RU" dirty="0"/>
          </a:p>
        </p:txBody>
      </p:sp>
      <p:pic>
        <p:nvPicPr>
          <p:cNvPr id="7170" name="Picture 2" descr="http://2015.machouse.ua/wp-content/uploads/2014/11/people_eu-720x7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829" y="2887362"/>
            <a:ext cx="3855436" cy="3855437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021250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Северная Европа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6389" y="654908"/>
            <a:ext cx="8241957" cy="1692876"/>
          </a:xfrm>
        </p:spPr>
        <p:txBody>
          <a:bodyPr>
            <a:normAutofit lnSpcReduction="10000"/>
          </a:bodyPr>
          <a:lstStyle/>
          <a:p>
            <a:r>
              <a:rPr lang="ru-RU" sz="4400" b="1" dirty="0" smtClean="0"/>
              <a:t>Хозяйственная деятельность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dirty="0"/>
              <a:t>Особенности природно-ресурсного потенциала стран Северной Европы обусловили развитие в них отраслей международной специализации</a:t>
            </a:r>
          </a:p>
        </p:txBody>
      </p:sp>
      <p:pic>
        <p:nvPicPr>
          <p:cNvPr id="8194" name="Picture 2" descr="http://look3.ru/templates/img/uploadsmall/20150622_18460211099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690" y="3102810"/>
            <a:ext cx="6681831" cy="375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413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а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</Template>
  <TotalTime>70</TotalTime>
  <Words>268</Words>
  <Application>Microsoft Office PowerPoint</Application>
  <PresentationFormat>Произвольный</PresentationFormat>
  <Paragraphs>44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Рама</vt:lpstr>
      <vt:lpstr>Характеристика региона Северная Европа</vt:lpstr>
      <vt:lpstr>Северная Европа</vt:lpstr>
      <vt:lpstr>Северная Европа</vt:lpstr>
      <vt:lpstr>Северная Европа</vt:lpstr>
      <vt:lpstr>Северная Европа</vt:lpstr>
      <vt:lpstr>Северная Европа</vt:lpstr>
      <vt:lpstr>Северная Европа</vt:lpstr>
      <vt:lpstr>Северная Европа</vt:lpstr>
      <vt:lpstr>Северная Европа</vt:lpstr>
      <vt:lpstr>Северная Европа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Северная Европа</dc:title>
  <dc:creator>Sveta</dc:creator>
  <cp:lastModifiedBy>Елена</cp:lastModifiedBy>
  <cp:revision>8</cp:revision>
  <dcterms:created xsi:type="dcterms:W3CDTF">2018-04-21T13:37:50Z</dcterms:created>
  <dcterms:modified xsi:type="dcterms:W3CDTF">2018-06-03T10:29:06Z</dcterms:modified>
</cp:coreProperties>
</file>