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20" y="-7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6/3/2018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96DFF08F-DC6B-4601-B491-B0F83F6DD2DA}" type="datetimeFigureOut">
              <a:rPr lang="en-US" dirty="0"/>
              <a:pPr/>
              <a:t>6/3/2018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8" r:id="rId10"/>
    <p:sldLayoutId id="2147483659" r:id="rId11"/>
  </p:sldLayoutIdLst>
  <p:transition spd="slow">
    <p:wheel spokes="1"/>
  </p:transition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" TargetMode="External"/><Relationship Id="rId2" Type="http://schemas.openxmlformats.org/officeDocument/2006/relationships/hyperlink" Target="https://&#1089;&#1077;&#1079;&#1086;&#1085;&#1099;-&#1075;&#1086;&#1076;&#1072;.&#1088;&#1092;/&#1089;&#1090;&#1088;&#1072;&#1085;&#1072;%20&#1053;&#1086;&#1088;&#1074;&#1077;&#1075;&#1080;&#1103;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9873" y="5046634"/>
            <a:ext cx="7772400" cy="1463040"/>
          </a:xfrm>
        </p:spPr>
        <p:txBody>
          <a:bodyPr>
            <a:normAutofit/>
          </a:bodyPr>
          <a:lstStyle/>
          <a:p>
            <a:pPr algn="ctr"/>
            <a:r>
              <a:rPr lang="ru-RU" sz="72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Норвегия</a:t>
            </a:r>
            <a:endParaRPr lang="ru-RU" sz="72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nstantia" pitchFamily="18" charset="0"/>
            </a:endParaRPr>
          </a:p>
        </p:txBody>
      </p:sp>
      <p:pic>
        <p:nvPicPr>
          <p:cNvPr id="1026" name="Picture 2" descr="https://static.365info.kz/uploads/2014/11/08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742" y="0"/>
            <a:ext cx="6892371" cy="4576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4422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4973" y="585216"/>
            <a:ext cx="10911015" cy="1499616"/>
          </a:xfrm>
        </p:spPr>
        <p:txBody>
          <a:bodyPr/>
          <a:lstStyle/>
          <a:p>
            <a:r>
              <a:rPr lang="ru-RU" b="1" dirty="0" smtClean="0"/>
              <a:t>Географическое </a:t>
            </a:r>
            <a:r>
              <a:rPr lang="ru-RU" b="1" dirty="0"/>
              <a:t>положение Норвегии и ее </a:t>
            </a:r>
            <a:r>
              <a:rPr lang="ru-RU" b="1" dirty="0" smtClean="0"/>
              <a:t>состав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277" y="2273642"/>
            <a:ext cx="5560539" cy="4361935"/>
          </a:xfrm>
        </p:spPr>
        <p:txBody>
          <a:bodyPr>
            <a:noAutofit/>
          </a:bodyPr>
          <a:lstStyle/>
          <a:p>
            <a:pPr fontAlgn="base"/>
            <a:r>
              <a:rPr lang="ru-RU" sz="2400" dirty="0"/>
              <a:t>Норвегия – страна Северной Европы, расположенная в западной части Скандинавского полуострова. К территории государства относятся прилегающие мелкие острова и заморское владение в Атлантическом океане, остров </a:t>
            </a:r>
            <a:r>
              <a:rPr lang="ru-RU" sz="2400" dirty="0" err="1"/>
              <a:t>Буве</a:t>
            </a:r>
            <a:r>
              <a:rPr lang="ru-RU" sz="2400" dirty="0"/>
              <a:t>.</a:t>
            </a:r>
          </a:p>
          <a:p>
            <a:pPr fontAlgn="base">
              <a:lnSpc>
                <a:spcPct val="100000"/>
              </a:lnSpc>
            </a:pPr>
            <a:r>
              <a:rPr lang="ru-RU" sz="2400" dirty="0"/>
              <a:t>Страна граничит с Финляндией, Швецией и Россией. Общая ее площадь составляет 324 200 км квадратных.</a:t>
            </a:r>
          </a:p>
        </p:txBody>
      </p:sp>
      <p:pic>
        <p:nvPicPr>
          <p:cNvPr id="2050" name="Picture 2" descr="http://images.myshared.ru/4/133090/slide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169" y="2060489"/>
            <a:ext cx="5968312" cy="447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704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Рельеф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778" y="1902942"/>
            <a:ext cx="6491416" cy="4732636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sz="2400" dirty="0"/>
              <a:t>Норвегия – страна с горным рельефом. Самой высокой вершиной является гора </a:t>
            </a:r>
            <a:r>
              <a:rPr lang="ru-RU" sz="2400" dirty="0" err="1"/>
              <a:t>Галлхепигген</a:t>
            </a:r>
            <a:r>
              <a:rPr lang="ru-RU" sz="2400" dirty="0"/>
              <a:t>. Высота ее составляет 2 469 м.</a:t>
            </a:r>
          </a:p>
          <a:p>
            <a:pPr fontAlgn="base"/>
            <a:r>
              <a:rPr lang="ru-RU" sz="2400" dirty="0"/>
              <a:t>В перечне норвежских горных хребтов:</a:t>
            </a:r>
          </a:p>
          <a:p>
            <a:pPr fontAlgn="base"/>
            <a:r>
              <a:rPr lang="ru-RU" sz="2400" dirty="0" err="1"/>
              <a:t>Йотунхеймен</a:t>
            </a:r>
            <a:endParaRPr lang="ru-RU" sz="2400" dirty="0"/>
          </a:p>
          <a:p>
            <a:pPr fontAlgn="base"/>
            <a:r>
              <a:rPr lang="ru-RU" sz="2400" dirty="0" err="1"/>
              <a:t>Хардангервидда</a:t>
            </a:r>
            <a:r>
              <a:rPr lang="ru-RU" sz="2400" dirty="0"/>
              <a:t>;</a:t>
            </a:r>
          </a:p>
          <a:p>
            <a:pPr fontAlgn="base"/>
            <a:r>
              <a:rPr lang="ru-RU" sz="2400" dirty="0" err="1"/>
              <a:t>Финнмарксвидда</a:t>
            </a:r>
            <a:r>
              <a:rPr lang="ru-RU" sz="2400" dirty="0"/>
              <a:t>;</a:t>
            </a:r>
          </a:p>
          <a:p>
            <a:pPr fontAlgn="base"/>
            <a:r>
              <a:rPr lang="ru-RU" sz="2400" dirty="0" err="1"/>
              <a:t>Суннмерские</a:t>
            </a:r>
            <a:r>
              <a:rPr lang="ru-RU" sz="2400" dirty="0"/>
              <a:t> Альпы;</a:t>
            </a:r>
          </a:p>
          <a:p>
            <a:pPr fontAlgn="base"/>
            <a:r>
              <a:rPr lang="ru-RU" sz="2400" dirty="0" err="1"/>
              <a:t>Доврефьель</a:t>
            </a:r>
            <a:r>
              <a:rPr lang="ru-RU" sz="2400" dirty="0"/>
              <a:t>;</a:t>
            </a:r>
          </a:p>
          <a:p>
            <a:pPr fontAlgn="base"/>
            <a:r>
              <a:rPr lang="ru-RU" sz="2400" dirty="0" err="1"/>
              <a:t>Люнгсальпене</a:t>
            </a:r>
            <a:r>
              <a:rPr lang="ru-RU" sz="2400" dirty="0"/>
              <a:t>;</a:t>
            </a:r>
          </a:p>
          <a:p>
            <a:pPr fontAlgn="base"/>
            <a:r>
              <a:rPr lang="ru-RU" sz="2400" dirty="0"/>
              <a:t>Язык Тролля и прочие.</a:t>
            </a:r>
          </a:p>
        </p:txBody>
      </p:sp>
      <p:pic>
        <p:nvPicPr>
          <p:cNvPr id="1026" name="Picture 2" descr="https://upload.wikimedia.org/wikipedia/commons/0/01/Nortdkapp%26Knivskjellodd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538" y="1710451"/>
            <a:ext cx="5317525" cy="390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384956" y="5614191"/>
            <a:ext cx="2636108" cy="4593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Горы Нордкапа</a:t>
            </a:r>
          </a:p>
        </p:txBody>
      </p:sp>
    </p:spTree>
    <p:extLst>
      <p:ext uri="{BB962C8B-B14F-4D97-AF65-F5344CB8AC3E}">
        <p14:creationId xmlns:p14="http://schemas.microsoft.com/office/powerpoint/2010/main" val="41772475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Климат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0476" y="2125361"/>
            <a:ext cx="6635577" cy="4479027"/>
          </a:xfrm>
        </p:spPr>
        <p:txBody>
          <a:bodyPr>
            <a:normAutofit/>
          </a:bodyPr>
          <a:lstStyle/>
          <a:p>
            <a:pPr fontAlgn="base"/>
            <a:r>
              <a:rPr lang="ru-RU" sz="2400" dirty="0"/>
              <a:t>Мощное влияние на климат королевства оказывает течение Гольфстрим. У побережья страны температура доходит до 25 градусов по Цельсию летом. Зимы здесь мягкие и теплые, средняя температура января 1,7 градусов по Цельсию со знаком плюс, лето прохладное с обильными осадками.</a:t>
            </a:r>
          </a:p>
          <a:p>
            <a:pPr fontAlgn="base"/>
            <a:r>
              <a:rPr lang="ru-RU" sz="2400" dirty="0"/>
              <a:t>На внутренней территории страны температура немного ниже. В январе средние показатели составляют -3, 5 градуса по Цельсию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2050" name="Picture 2" descr="http://forum.awd.ru/fake_non_existing_directory/1876510/thumb/c3c/c4b/c3cc4b8fcb0ab9d4963d62a8c77be2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09" y="2230098"/>
            <a:ext cx="5064387" cy="335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0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Внутренние воды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3878" y="1915297"/>
            <a:ext cx="5947463" cy="4448433"/>
          </a:xfrm>
        </p:spPr>
        <p:txBody>
          <a:bodyPr>
            <a:noAutofit/>
          </a:bodyPr>
          <a:lstStyle/>
          <a:p>
            <a:pPr fontAlgn="base"/>
            <a:r>
              <a:rPr lang="ru-RU" sz="2400" dirty="0"/>
              <a:t>По территории Норвегии протекают крупные реки, орошающие зеленые долины: </a:t>
            </a:r>
            <a:r>
              <a:rPr lang="ru-RU" sz="2400" dirty="0" err="1"/>
              <a:t>Гломма</a:t>
            </a:r>
            <a:r>
              <a:rPr lang="ru-RU" sz="2400" dirty="0"/>
              <a:t>, </a:t>
            </a:r>
            <a:r>
              <a:rPr lang="ru-RU" sz="2400" dirty="0" err="1"/>
              <a:t>Тана</a:t>
            </a:r>
            <a:r>
              <a:rPr lang="ru-RU" sz="2400" dirty="0"/>
              <a:t>, Паз, </a:t>
            </a:r>
            <a:r>
              <a:rPr lang="ru-RU" sz="2400" dirty="0" err="1"/>
              <a:t>Отра</a:t>
            </a:r>
            <a:r>
              <a:rPr lang="ru-RU" sz="2400" dirty="0"/>
              <a:t>, Альта, </a:t>
            </a:r>
            <a:r>
              <a:rPr lang="ru-RU" sz="2400" dirty="0" err="1"/>
              <a:t>Намсен</a:t>
            </a:r>
            <a:r>
              <a:rPr lang="ru-RU" sz="2400" dirty="0"/>
              <a:t>, </a:t>
            </a:r>
            <a:r>
              <a:rPr lang="ru-RU" sz="2400" dirty="0" err="1"/>
              <a:t>Логен</a:t>
            </a:r>
            <a:r>
              <a:rPr lang="ru-RU" sz="2400" dirty="0"/>
              <a:t> и </a:t>
            </a:r>
            <a:r>
              <a:rPr lang="ru-RU" sz="2400" dirty="0" smtClean="0"/>
              <a:t>др. </a:t>
            </a:r>
            <a:r>
              <a:rPr lang="ru-RU" sz="2400" dirty="0"/>
              <a:t>Реки горные, глубокие, с порогами. Питание их осуществляется осадками и ледниками. Ввиду рельефа страны, многие реки имеют водопады. Самые высокие достигают 600 метров. </a:t>
            </a:r>
            <a:endParaRPr lang="ru-RU" sz="2400" dirty="0" smtClean="0"/>
          </a:p>
          <a:p>
            <a:pPr fontAlgn="base"/>
            <a:r>
              <a:rPr lang="ru-RU" sz="2400" dirty="0" smtClean="0"/>
              <a:t>Озер </a:t>
            </a:r>
            <a:r>
              <a:rPr lang="ru-RU" sz="2400" dirty="0"/>
              <a:t>в стране насчитывается более 400. Глубокие водоемы </a:t>
            </a:r>
            <a:r>
              <a:rPr lang="ru-RU" sz="2400" dirty="0" smtClean="0"/>
              <a:t>являются </a:t>
            </a:r>
            <a:r>
              <a:rPr lang="ru-RU" sz="2400" dirty="0"/>
              <a:t>истоками многих рек.</a:t>
            </a:r>
          </a:p>
        </p:txBody>
      </p:sp>
      <p:pic>
        <p:nvPicPr>
          <p:cNvPr id="3074" name="Picture 2" descr="Lakelandscape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26" y="2161464"/>
            <a:ext cx="5774853" cy="392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усеченными противолежащими углами 3"/>
          <p:cNvSpPr/>
          <p:nvPr/>
        </p:nvSpPr>
        <p:spPr>
          <a:xfrm>
            <a:off x="239026" y="6087788"/>
            <a:ext cx="2003853" cy="506627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Река </a:t>
            </a:r>
            <a:r>
              <a:rPr lang="ru-RU" dirty="0" err="1" smtClean="0"/>
              <a:t>Гломма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88426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Природные ресурсы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10748" y="2589427"/>
            <a:ext cx="6602311" cy="3435178"/>
          </a:xfrm>
        </p:spPr>
        <p:txBody>
          <a:bodyPr>
            <a:normAutofit/>
          </a:bodyPr>
          <a:lstStyle/>
          <a:p>
            <a:pPr fontAlgn="base"/>
            <a:r>
              <a:rPr lang="ru-RU" sz="2400" dirty="0"/>
              <a:t>На материковой части полезных ископаемых имеется мало. Основная доля ресурсов, важных для экономики, представлена нефтью, газом и железной рудой, и сосредоточена на островах либо в территориальных водах государства.</a:t>
            </a:r>
          </a:p>
          <a:p>
            <a:pPr fontAlgn="base"/>
            <a:r>
              <a:rPr lang="ru-RU" sz="2400" dirty="0"/>
              <a:t>Славится Норвегия своими запасами рыб, как речных, так и морских, а также морепродуктами. Леса обеспечивают страну древесиной и дают возможность отправлять ее на </a:t>
            </a:r>
            <a:r>
              <a:rPr lang="ru-RU" sz="2400" dirty="0" smtClean="0"/>
              <a:t>экспорт.</a:t>
            </a:r>
            <a:endParaRPr lang="ru-RU" sz="2400" dirty="0"/>
          </a:p>
        </p:txBody>
      </p:sp>
      <p:pic>
        <p:nvPicPr>
          <p:cNvPr id="4098" name="Picture 2" descr="http://itd3.mycdn.me/image?id=855941541369&amp;t=20&amp;plc=WEB&amp;tkn=*t7oO8Wegq8iQ0n0m72wvTrS9JL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82" y="2408861"/>
            <a:ext cx="5062466" cy="339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148282" y="5566031"/>
            <a:ext cx="2030312" cy="461319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Добыча газа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7393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Народы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065" y="1890584"/>
            <a:ext cx="11652421" cy="1927654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sz="2400" dirty="0"/>
              <a:t>Население Норвегии составляет всего 5,6 миллиона человек (данные на 2016г.), это наименее населенная страна Европы, где плотность населения всего 16 человек на квадратный километр. 86 % населения составляют норвежцы, из 710 тысяч иностранцев 40 % - выходцы из других стран Европы (албанцы, поляки, литовцы), США и Австралии, 60 % - азиаты и переселенцы из стран Африки.</a:t>
            </a:r>
          </a:p>
          <a:p>
            <a:pPr fontAlgn="base"/>
            <a:r>
              <a:rPr lang="ru-RU" sz="2400" dirty="0"/>
              <a:t>Также на территории Норвегии проживает около 40 тыс. (0,8 %) саамов, представителей коренного населения Северной Европы, </a:t>
            </a:r>
            <a:r>
              <a:rPr lang="ru-RU" sz="2400" dirty="0" err="1"/>
              <a:t>квенов</a:t>
            </a:r>
            <a:r>
              <a:rPr lang="ru-RU" sz="2400" dirty="0"/>
              <a:t> (норвежских финнов) и цыган.</a:t>
            </a:r>
          </a:p>
        </p:txBody>
      </p:sp>
      <p:pic>
        <p:nvPicPr>
          <p:cNvPr id="5122" name="Picture 2" descr="http://norway-tours.com.ua/wp-content/uploads/2017/04/Naselenie-Norvegi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323" y="3934035"/>
            <a:ext cx="5239265" cy="2776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6534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Хозяйственная деятельность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58060" y="1853513"/>
            <a:ext cx="7360032" cy="4819135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sz="2400" dirty="0"/>
              <a:t>Основные отрасли экономики Норвегии – это нефтяная и газовая промышленность. Именно эти природные ресурсы, добываемые в территориальных водах страны, отправляются норвежцами на экспорт. С 90-х годов Норвегия уверено входит в десятку мировых лидеров по объемам экспорта нефти.</a:t>
            </a:r>
          </a:p>
          <a:p>
            <a:pPr fontAlgn="base"/>
            <a:r>
              <a:rPr lang="ru-RU" sz="2400" dirty="0"/>
              <a:t>Машиностроение и огромный торговый флот также тесно связаны с нефтедобывающей отраслью, и по большей части, направлены на ее обслуживание. Предприятия химической промышленности заняты производством мочевины, селитры, азотнокислых удобрений.</a:t>
            </a:r>
          </a:p>
          <a:p>
            <a:pPr fontAlgn="base"/>
            <a:r>
              <a:rPr lang="ru-RU" sz="2400" dirty="0"/>
              <a:t>Климатические условия и малое число плодородных почв не создают условия для развития земледелия. Выращиваются лишь кормовые сорта злаковых. Сельское хозяйство представлено преимущественно животноводством. Население разводит КРС и прочих мясомолочных </a:t>
            </a:r>
            <a:r>
              <a:rPr lang="ru-RU" sz="2400" dirty="0" smtClean="0"/>
              <a:t>животных.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-1324018" y="4561537"/>
            <a:ext cx="407520" cy="692950"/>
          </a:xfrm>
          <a:prstGeom prst="rect">
            <a:avLst/>
          </a:prstGeom>
        </p:spPr>
        <p:txBody>
          <a:bodyPr vert="horz" lIns="45720" tIns="45720" rIns="45720" bIns="45720" rtlCol="0">
            <a:normAutofit fontScale="2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Основная отрасль промышленности Норвегии — нефтегазовая</a:t>
            </a:r>
          </a:p>
          <a:p>
            <a:endParaRPr lang="ru-RU" dirty="0"/>
          </a:p>
        </p:txBody>
      </p:sp>
      <p:pic>
        <p:nvPicPr>
          <p:cNvPr id="7" name="Picture 2" descr="http://russia-now.com/wp-content/uploads/2016/08/goliat_and_norwegian_fl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94" y="2614832"/>
            <a:ext cx="4385065" cy="283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2762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255373" y="337751"/>
            <a:ext cx="1589903" cy="1713471"/>
          </a:xfrm>
          <a:prstGeom prst="round2Same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Используемые источники</a:t>
            </a:r>
            <a:endParaRPr lang="ru-RU" b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ru-RU" dirty="0">
                <a:hlinkClick r:id="rId2"/>
              </a:rPr>
              <a:t>сезоны-</a:t>
            </a:r>
            <a:r>
              <a:rPr lang="ru-RU" dirty="0" err="1">
                <a:hlinkClick r:id="rId2"/>
              </a:rPr>
              <a:t>года.рф</a:t>
            </a:r>
            <a:r>
              <a:rPr lang="ru-RU" dirty="0">
                <a:hlinkClick r:id="rId2"/>
              </a:rPr>
              <a:t>/страна%20Норвегия.</a:t>
            </a:r>
            <a:r>
              <a:rPr lang="en-US" dirty="0" smtClean="0">
                <a:hlinkClick r:id="rId2"/>
              </a:rPr>
              <a:t>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yandex.ru/images/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19126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Integral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50</TotalTime>
  <Words>504</Words>
  <Application>Microsoft Office PowerPoint</Application>
  <PresentationFormat>Произвольный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Интеграл</vt:lpstr>
      <vt:lpstr>Норвегия</vt:lpstr>
      <vt:lpstr>Географическое положение Норвегии и ее состав</vt:lpstr>
      <vt:lpstr>Рельеф</vt:lpstr>
      <vt:lpstr>Климат</vt:lpstr>
      <vt:lpstr>Внутренние воды</vt:lpstr>
      <vt:lpstr>Природные ресурсы</vt:lpstr>
      <vt:lpstr>Народы</vt:lpstr>
      <vt:lpstr>Хозяйственная деятельность</vt:lpstr>
      <vt:lpstr>Используемые источники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Норвегия</dc:title>
  <dc:creator>ww.jazjaz.43@yandex.ru</dc:creator>
  <cp:lastModifiedBy>Елена</cp:lastModifiedBy>
  <cp:revision>7</cp:revision>
  <dcterms:created xsi:type="dcterms:W3CDTF">2018-04-23T16:49:00Z</dcterms:created>
  <dcterms:modified xsi:type="dcterms:W3CDTF">2018-06-03T10:13:06Z</dcterms:modified>
</cp:coreProperties>
</file>