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F15EB93-4AC7-4AFE-9DCE-437512CE9657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760464C-7650-4760-93CE-464B65E0395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800" dirty="0" smtClean="0"/>
              <a:t>кожа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04664"/>
            <a:ext cx="5177166" cy="4089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7325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748464" cy="1368152"/>
          </a:xfrm>
        </p:spPr>
        <p:txBody>
          <a:bodyPr/>
          <a:lstStyle/>
          <a:p>
            <a:r>
              <a:rPr lang="ru-RU" b="1" dirty="0" smtClean="0"/>
              <a:t>1. Расшифруйте, что обозначено на рисунке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56" y="1484783"/>
            <a:ext cx="7230375" cy="5235789"/>
          </a:xfrm>
        </p:spPr>
      </p:pic>
    </p:spTree>
    <p:extLst>
      <p:ext uri="{BB962C8B-B14F-4D97-AF65-F5344CB8AC3E}">
        <p14:creationId xmlns:p14="http://schemas.microsoft.com/office/powerpoint/2010/main" val="3389123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368152"/>
          </a:xfrm>
        </p:spPr>
        <p:txBody>
          <a:bodyPr/>
          <a:lstStyle/>
          <a:p>
            <a:r>
              <a:rPr lang="ru-RU" b="1" dirty="0"/>
              <a:t>2</a:t>
            </a:r>
            <a:r>
              <a:rPr lang="ru-RU" b="1" dirty="0" smtClean="0"/>
              <a:t>. Из перечня (1 – 12) выберите ответы на вопросы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1772816"/>
            <a:ext cx="4248472" cy="4525963"/>
          </a:xfrm>
        </p:spPr>
        <p:txBody>
          <a:bodyPr>
            <a:normAutofit/>
          </a:bodyPr>
          <a:lstStyle/>
          <a:p>
            <a:pPr marL="582930" indent="-514350">
              <a:buFont typeface="+mj-lt"/>
              <a:buAutoNum type="arabicParenR"/>
            </a:pPr>
            <a:r>
              <a:rPr lang="ru-RU" b="1" dirty="0" smtClean="0"/>
              <a:t>Рецепторы</a:t>
            </a:r>
          </a:p>
          <a:p>
            <a:pPr marL="582930" indent="-514350">
              <a:buFont typeface="+mj-lt"/>
              <a:buAutoNum type="arabicParenR"/>
            </a:pPr>
            <a:r>
              <a:rPr lang="ru-RU" b="1" dirty="0" smtClean="0"/>
              <a:t>Сальные железы</a:t>
            </a:r>
          </a:p>
          <a:p>
            <a:pPr marL="582930" indent="-514350">
              <a:buFont typeface="+mj-lt"/>
              <a:buAutoNum type="arabicParenR"/>
            </a:pPr>
            <a:r>
              <a:rPr lang="ru-RU" b="1" dirty="0" smtClean="0"/>
              <a:t>Потовые железы</a:t>
            </a:r>
          </a:p>
          <a:p>
            <a:pPr marL="582930" indent="-514350">
              <a:buFont typeface="+mj-lt"/>
              <a:buAutoNum type="arabicParenR"/>
            </a:pPr>
            <a:r>
              <a:rPr lang="ru-RU" b="1" dirty="0" smtClean="0"/>
              <a:t>Волосяные сумки</a:t>
            </a:r>
          </a:p>
          <a:p>
            <a:pPr marL="582930" indent="-514350">
              <a:buFont typeface="+mj-lt"/>
              <a:buAutoNum type="arabicParenR"/>
            </a:pPr>
            <a:r>
              <a:rPr lang="ru-RU" b="1" dirty="0" smtClean="0"/>
              <a:t>Корни волос</a:t>
            </a:r>
          </a:p>
          <a:p>
            <a:pPr marL="582930" indent="-514350">
              <a:buFont typeface="+mj-lt"/>
              <a:buAutoNum type="arabicParenR"/>
            </a:pPr>
            <a:r>
              <a:rPr lang="ru-RU" b="1" dirty="0" smtClean="0"/>
              <a:t>Кровеносные сосуды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27984" y="1772816"/>
            <a:ext cx="4553992" cy="4525963"/>
          </a:xfrm>
        </p:spPr>
        <p:txBody>
          <a:bodyPr>
            <a:normAutofit/>
          </a:bodyPr>
          <a:lstStyle/>
          <a:p>
            <a:pPr marL="582930" indent="-514350">
              <a:buFont typeface="+mj-lt"/>
              <a:buAutoNum type="arabicParenR" startAt="7"/>
            </a:pPr>
            <a:r>
              <a:rPr lang="ru-RU" b="1" dirty="0" smtClean="0"/>
              <a:t>Нервные окончания</a:t>
            </a:r>
          </a:p>
          <a:p>
            <a:pPr marL="582930" indent="-514350">
              <a:buFont typeface="+mj-lt"/>
              <a:buAutoNum type="arabicParenR" startAt="7"/>
            </a:pPr>
            <a:r>
              <a:rPr lang="ru-RU" b="1" dirty="0" smtClean="0"/>
              <a:t>Мышечная ткань</a:t>
            </a:r>
          </a:p>
          <a:p>
            <a:pPr marL="582930" indent="-514350">
              <a:buFont typeface="+mj-lt"/>
              <a:buAutoNum type="arabicParenR" startAt="7"/>
            </a:pPr>
            <a:r>
              <a:rPr lang="ru-RU" b="1" dirty="0" smtClean="0"/>
              <a:t>Эпителиальная ткань</a:t>
            </a:r>
          </a:p>
          <a:p>
            <a:pPr marL="582930" indent="-514350">
              <a:buFont typeface="+mj-lt"/>
              <a:buAutoNum type="arabicParenR" startAt="7"/>
            </a:pPr>
            <a:r>
              <a:rPr lang="ru-RU" b="1" dirty="0" smtClean="0"/>
              <a:t>Лимфатические сосуды</a:t>
            </a:r>
          </a:p>
          <a:p>
            <a:pPr marL="582930" indent="-514350">
              <a:buFont typeface="+mj-lt"/>
              <a:buAutoNum type="arabicParenR" startAt="7"/>
            </a:pPr>
            <a:r>
              <a:rPr lang="ru-RU" b="1" dirty="0" smtClean="0"/>
              <a:t>Соединительная ткань</a:t>
            </a:r>
          </a:p>
          <a:p>
            <a:pPr marL="582930" indent="-514350">
              <a:buFont typeface="+mj-lt"/>
              <a:buAutoNum type="arabicParenR" startAt="7"/>
            </a:pPr>
            <a:r>
              <a:rPr lang="ru-RU" b="1" dirty="0" smtClean="0"/>
              <a:t>Подкожная клетчатка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63118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36904" cy="914400"/>
          </a:xfrm>
        </p:spPr>
        <p:txBody>
          <a:bodyPr/>
          <a:lstStyle/>
          <a:p>
            <a:r>
              <a:rPr lang="ru-RU" b="1" dirty="0" smtClean="0"/>
              <a:t>3. Ответьте на вопросы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196752"/>
            <a:ext cx="8424936" cy="5328592"/>
          </a:xfrm>
        </p:spPr>
        <p:txBody>
          <a:bodyPr>
            <a:noAutofit/>
          </a:bodyPr>
          <a:lstStyle/>
          <a:p>
            <a:pPr marL="582930" indent="-514350">
              <a:buFont typeface="+mj-lt"/>
              <a:buAutoNum type="arabicParenR"/>
            </a:pPr>
            <a:r>
              <a:rPr lang="ru-RU" sz="3400" b="1" dirty="0" smtClean="0"/>
              <a:t>Экспериментально доказано, что на чистой коже человека за 10 минут гибнет 85% болезнетворных бактерий, а на грязной – только 5%. Объясните, в чем причина гибели бактерий.</a:t>
            </a:r>
          </a:p>
          <a:p>
            <a:pPr marL="582930" indent="-514350">
              <a:buFont typeface="+mj-lt"/>
              <a:buAutoNum type="arabicParenR"/>
            </a:pPr>
            <a:r>
              <a:rPr lang="ru-RU" sz="3400" b="1" dirty="0" smtClean="0"/>
              <a:t>Почему человек на морозе в состоянии алкогольного опьянения быстрее трезвого замерзает и погибает, хотя первоначально ощущает тепло? </a:t>
            </a:r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val="2098704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35</TotalTime>
  <Words>103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Метро</vt:lpstr>
      <vt:lpstr>кожа</vt:lpstr>
      <vt:lpstr>1. Расшифруйте, что обозначено на рисунке</vt:lpstr>
      <vt:lpstr>2. Из перечня (1 – 12) выберите ответы на вопросы</vt:lpstr>
      <vt:lpstr>3. Ответьте на вопросы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кожа</dc:title>
  <dc:creator>учитель</dc:creator>
  <cp:lastModifiedBy>учитель</cp:lastModifiedBy>
  <cp:revision>4</cp:revision>
  <dcterms:created xsi:type="dcterms:W3CDTF">2018-04-19T05:33:05Z</dcterms:created>
  <dcterms:modified xsi:type="dcterms:W3CDTF">2018-04-19T06:08:24Z</dcterms:modified>
</cp:coreProperties>
</file>