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?clid=47355&amp;win=98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vantour.com/rus/uzbekistan/uzbek-food.htm" TargetMode="External"/><Relationship Id="rId2" Type="http://schemas.openxmlformats.org/officeDocument/2006/relationships/hyperlink" Target="https://www.advantour.com/rus/uzbekistan/cultur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guide.travel.ru/kazakhstan/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guide.travel.ru/kyrgyzst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uide.travel.ru/afghanistan/" TargetMode="External"/><Relationship Id="rId5" Type="http://schemas.openxmlformats.org/officeDocument/2006/relationships/hyperlink" Target="http://guide.travel.ru/turkmenistan/" TargetMode="External"/><Relationship Id="rId4" Type="http://schemas.openxmlformats.org/officeDocument/2006/relationships/hyperlink" Target="http://guide.travel.ru/tadjikistan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Узбекистан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31,85 миллиона (2016 г.)</a:t>
            </a:r>
          </a:p>
          <a:p>
            <a:pPr lvl="0"/>
            <a:r>
              <a:rPr lang="ru-RU" dirty="0" smtClean="0"/>
              <a:t>Рождаемость: в среднем 1 984 ребёнка в день</a:t>
            </a:r>
          </a:p>
          <a:p>
            <a:pPr lvl="0"/>
            <a:r>
              <a:rPr lang="ru-RU" dirty="0" smtClean="0"/>
              <a:t>Смертность: в среднем 598 человек в день</a:t>
            </a:r>
          </a:p>
          <a:p>
            <a:pPr lvl="0"/>
            <a:r>
              <a:rPr lang="ru-RU" dirty="0" smtClean="0"/>
              <a:t>Миграционный прирост населения: в среднем -115 человек в день </a:t>
            </a:r>
          </a:p>
          <a:p>
            <a:r>
              <a:rPr lang="ru-RU" dirty="0" smtClean="0"/>
              <a:t>Плотность населения равна 69.4 человека на квадратный километр.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b="1" dirty="0" smtClean="0"/>
              <a:t>В Узбекистане официально зарегистрировано 16 </a:t>
            </a:r>
            <a:r>
              <a:rPr lang="ru-RU" b="1" dirty="0" err="1" smtClean="0"/>
              <a:t>конфессий</a:t>
            </a:r>
            <a:r>
              <a:rPr lang="ru-RU" b="1" dirty="0" smtClean="0"/>
              <a:t>, 2222 религиозные организации.</a:t>
            </a:r>
            <a:r>
              <a:rPr lang="ru-RU" dirty="0" smtClean="0"/>
              <a:t> Из которых: 2042 – мусульманские организации, 164 – христианские, 8 - иудейские, 6 – </a:t>
            </a:r>
            <a:r>
              <a:rPr lang="ru-RU" dirty="0" err="1" smtClean="0"/>
              <a:t>бахаи</a:t>
            </a:r>
            <a:r>
              <a:rPr lang="ru-RU" dirty="0" smtClean="0"/>
              <a:t>, 1 организация кришнаитов и 1 буддийская.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838200"/>
            <a:ext cx="4038600" cy="45259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8 222 484 человека младше 15 лет (мужчин: 4 212 099 / женщин: 4 010 385)</a:t>
            </a:r>
          </a:p>
          <a:p>
            <a:pPr lvl="0"/>
            <a:r>
              <a:rPr lang="ru-RU" dirty="0" smtClean="0"/>
              <a:t>21 362 445 человек старше 14 и младше 65 лет (мужчин: 10 613 571 / женщин: 10 748 874)</a:t>
            </a:r>
          </a:p>
          <a:p>
            <a:pPr lvl="0"/>
            <a:r>
              <a:rPr lang="ru-RU" dirty="0" smtClean="0"/>
              <a:t>1 447 996 человек старше 64 лет (мужчин: 618 486 / женщин: 829 510)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143000"/>
            <a:ext cx="4038600" cy="45259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 узбеки – 84%, таджики- 4,5%, казахи – 2,5%, каракалпаки – 2%, киргизы – 1%). (русские, украинцы) – 5%. Так же на территории Узбекистана проживают корейцы, татары, иранцы, арабы, представители дагестанских народностей, арабы, евреи, немцы, цыгане, греки и др.</a:t>
            </a:r>
          </a:p>
          <a:p>
            <a:endParaRPr lang="ru-RU" dirty="0"/>
          </a:p>
        </p:txBody>
      </p:sp>
      <p:pic>
        <p:nvPicPr>
          <p:cNvPr id="8194" name="Picture 2" descr="C:\Users\user\Desktop\Posle-molebna-v-galeree-monastyrja-Panageja-Sumehla-greki-ispolnjajut-nacionalnyi-tan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0"/>
            <a:ext cx="4953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Хозяйство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b="1" dirty="0" smtClean="0"/>
              <a:t>Отрасли хозяйственной специализации</a:t>
            </a:r>
            <a:r>
              <a:rPr lang="ru-RU" dirty="0" smtClean="0"/>
              <a:t>: хлопководство, шелководство и каракулеводство, цветная металлургия, нефтяная и газовая промышленность.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Хозяйство</a:t>
            </a:r>
            <a:r>
              <a:rPr lang="ru-RU" dirty="0" smtClean="0"/>
              <a:t>. Ведущий в экономике Узбекистана - агропромышленный комплекс (АПК). Главное звено АПК - хлопководство, с которым прямо или косвенно связано развитие многих других отраслей в республике.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Хозяйство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0600" y="1524000"/>
            <a:ext cx="4038600" cy="4648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/>
              <a:t>На богарных землях предгорной зоны Южного и Восточного Узбекистана выращивают главным образом зерновые культуры - пшеницу (озимую и яровую), ячмень.</a:t>
            </a:r>
          </a:p>
          <a:p>
            <a:r>
              <a:rPr lang="ru-RU" dirty="0" smtClean="0"/>
              <a:t>Специализация сельского хозяйства пустынных районов Центрального и Западного Узбекистана - овцеводство каракульского, тонкорунного и других направлений.</a:t>
            </a:r>
          </a:p>
          <a:p>
            <a:endParaRPr lang="ru-RU" dirty="0"/>
          </a:p>
        </p:txBody>
      </p:sp>
      <p:pic>
        <p:nvPicPr>
          <p:cNvPr id="9218" name="Picture 2" descr="C:\Users\user\Desktop\1407407184_251547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76400"/>
            <a:ext cx="4572000" cy="3733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Хозяйство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sz="3100" dirty="0" smtClean="0"/>
              <a:t>В состав АПК входят и некоторые отрасли машиностроения и химической промышленности - производство тракторов, хлопкоуборочных комбайнов и других сельскохозяйственных машин, оборудования для текстильной промышленности (Ташкент), азотных (Чирчик, Фергана, Навои) и фосфорных (Коканд) удобрений.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>Транспорт</a:t>
            </a:r>
            <a:r>
              <a:rPr lang="ru-RU" sz="2400" dirty="0" smtClean="0"/>
              <a:t>. Среди различных видов транспорта доминирует железнодорожный, в сообщениях внутри страны важную роль играет автомобильный транспорт. 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и пути их </a:t>
            </a:r>
            <a:r>
              <a:rPr lang="ru-RU" dirty="0" smtClean="0"/>
              <a:t>решения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Системный кризис в стране.</a:t>
            </a:r>
          </a:p>
          <a:p>
            <a:r>
              <a:rPr lang="ru-RU" dirty="0" smtClean="0"/>
              <a:t>зарплата намного отстает от темпов инфляции и роста цен</a:t>
            </a:r>
          </a:p>
          <a:p>
            <a:r>
              <a:rPr lang="ru-RU" dirty="0" smtClean="0"/>
              <a:t>Интенсивная разработка природных ресурсов, нефти, газа, цветных и редкоземельных металлов в регионах привела к деградации земельных и водных ресурсов, загрязнению воздушного бассейна.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Интенсивная разработка газовых и нефтяных месторождений привела к масштабной просадке земель, что может повлиять не только на изменение ландшафта, характер пластики рельефа местности, но и на динамику новейших и современных структур. Основная экологическая проблема района - это водоснабжение населения качественной питьевой водой.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ru.wikipedia.org/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https://yandex.ru/images/?</a:t>
            </a:r>
            <a:r>
              <a:rPr lang="en-US" dirty="0" smtClean="0">
                <a:hlinkClick r:id="rId3"/>
              </a:rPr>
              <a:t>clid=47355&amp;win=98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Визитная карточка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371600"/>
            <a:ext cx="2971800" cy="1066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400" dirty="0" smtClean="0"/>
              <a:t>Ташкент</a:t>
            </a:r>
            <a:endParaRPr lang="ru-RU" sz="4400" dirty="0"/>
          </a:p>
        </p:txBody>
      </p:sp>
      <p:pic>
        <p:nvPicPr>
          <p:cNvPr id="4098" name="Picture 2" descr="C:\Users\user\Desktop\Туры-в-Ташкент-на-майские-2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133600"/>
            <a:ext cx="6461554" cy="4348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Визитная карточка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295400"/>
            <a:ext cx="4038600" cy="5257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dirty="0" smtClean="0"/>
              <a:t>В самой глубине </a:t>
            </a:r>
            <a:r>
              <a:rPr lang="ru-RU" dirty="0" err="1" smtClean="0"/>
              <a:t>Центральноазиатского</a:t>
            </a:r>
            <a:r>
              <a:rPr lang="ru-RU" dirty="0" smtClean="0"/>
              <a:t> региона, в прекрасном живописном оазисе расположился Узбекистан. Эта поистине сказочная страна влюбляет в себя в первого взгляда. Пленяет красота ее природы: изумрудная зелень листвы на фоне небесной синевы и белоснежных облаков. </a:t>
            </a:r>
            <a:endParaRPr lang="ru-RU" dirty="0"/>
          </a:p>
        </p:txBody>
      </p:sp>
      <p:pic>
        <p:nvPicPr>
          <p:cNvPr id="1027" name="Picture 3" descr="C:\Users\user\Desktop\ori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1524000"/>
            <a:ext cx="4388125" cy="4419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user\Desktop\19958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2705100"/>
            <a:ext cx="5537200" cy="41529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4" name="Picture 2" descr="C:\Users\user\Desktop\Chimgan-Uzbekistan-3-624x4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90321">
            <a:off x="-22791" y="24280"/>
            <a:ext cx="5384800" cy="4038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Визитная карточка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562600" y="1524000"/>
            <a:ext cx="3581400" cy="4495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/>
              <a:t> Поражает обилие древних памятников, ее старинная архитектура: настоящие восточные дворцы с устремленными ввысь куполами и минаретами. Очаровывает самобытный национальный колорит: </a:t>
            </a:r>
            <a:r>
              <a:rPr lang="ru-RU" dirty="0" smtClean="0">
                <a:hlinkClick r:id="rId2"/>
              </a:rPr>
              <a:t>культура</a:t>
            </a:r>
            <a:r>
              <a:rPr lang="ru-RU" dirty="0" smtClean="0"/>
              <a:t>, обычаи, традиции, </a:t>
            </a:r>
            <a:r>
              <a:rPr lang="ru-RU" dirty="0" smtClean="0">
                <a:hlinkClick r:id="rId3"/>
              </a:rPr>
              <a:t>кухня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user\Desktop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08897">
            <a:off x="263331" y="1602231"/>
            <a:ext cx="5562600" cy="495604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76400"/>
            <a:ext cx="6324600" cy="46021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Республика Узбекистан расположена в центральной части Средней Азии, в междуречье Амударьи и Сырдарьи.</a:t>
            </a:r>
          </a:p>
          <a:p>
            <a:r>
              <a:rPr lang="ru-RU" dirty="0" smtClean="0"/>
              <a:t>Площадь Узбекистана - 448,9 тыс. </a:t>
            </a:r>
            <a:r>
              <a:rPr lang="ru-RU" dirty="0" err="1" smtClean="0"/>
              <a:t>км.кв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Страна граничит с </a:t>
            </a:r>
            <a:r>
              <a:rPr lang="ru-RU" dirty="0" smtClean="0">
                <a:hlinkClick r:id="rId2" tooltip="Киргизия"/>
              </a:rPr>
              <a:t>Киргизией</a:t>
            </a:r>
            <a:r>
              <a:rPr lang="ru-RU" dirty="0" smtClean="0"/>
              <a:t> на севере-востоке и востоке, с </a:t>
            </a:r>
            <a:r>
              <a:rPr lang="ru-RU" dirty="0" smtClean="0">
                <a:hlinkClick r:id="rId3" tooltip="Казахстан"/>
              </a:rPr>
              <a:t>Казахстаном</a:t>
            </a:r>
            <a:r>
              <a:rPr lang="ru-RU" dirty="0" smtClean="0"/>
              <a:t> на севере и северо-западе, с </a:t>
            </a:r>
            <a:r>
              <a:rPr lang="ru-RU" dirty="0" smtClean="0">
                <a:hlinkClick r:id="rId4" tooltip="Таджикистан"/>
              </a:rPr>
              <a:t>Таджикистаном</a:t>
            </a:r>
            <a:r>
              <a:rPr lang="ru-RU" dirty="0" smtClean="0"/>
              <a:t> на юго-востоке, с </a:t>
            </a:r>
            <a:r>
              <a:rPr lang="ru-RU" dirty="0" smtClean="0">
                <a:hlinkClick r:id="rId5" tooltip="Туркменистан"/>
              </a:rPr>
              <a:t>Туркменистаном</a:t>
            </a:r>
            <a:r>
              <a:rPr lang="ru-RU" dirty="0" smtClean="0"/>
              <a:t> - на юго-западе, и на юге - с </a:t>
            </a:r>
            <a:r>
              <a:rPr lang="ru-RU" dirty="0" smtClean="0">
                <a:hlinkClick r:id="rId6" tooltip="Афганистан"/>
              </a:rPr>
              <a:t>Афганистаном</a:t>
            </a:r>
            <a:r>
              <a:rPr lang="ru-RU" dirty="0" smtClean="0"/>
              <a:t>. Северо-западные районы Узбекистана (Каракалпакская АР) омываются Аральским морем (длина береговой линии около 420 км).</a:t>
            </a:r>
            <a:endParaRPr lang="ru-RU" dirty="0"/>
          </a:p>
        </p:txBody>
      </p:sp>
      <p:pic>
        <p:nvPicPr>
          <p:cNvPr id="5122" name="Picture 2" descr="C:\Users\user\Desktop\imag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8609" y="1600200"/>
            <a:ext cx="2815391" cy="39624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47801"/>
            <a:ext cx="5410200" cy="4572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В недрах Узбекистана выявлено более </a:t>
            </a:r>
            <a:r>
              <a:rPr lang="ru-RU" b="1" dirty="0" smtClean="0"/>
              <a:t>2700 месторождений</a:t>
            </a:r>
            <a:r>
              <a:rPr lang="ru-RU" dirty="0" smtClean="0"/>
              <a:t> и перспективных рудопроявлений, разных полезных ископаемых, включающих около </a:t>
            </a:r>
            <a:r>
              <a:rPr lang="ru-RU" b="1" dirty="0" smtClean="0"/>
              <a:t>100 видов </a:t>
            </a:r>
            <a:r>
              <a:rPr lang="ru-RU" dirty="0" smtClean="0"/>
              <a:t>минерального сырья, из которых более 60 уже вовлечены в производство. Разведано более </a:t>
            </a:r>
            <a:r>
              <a:rPr lang="ru-RU" b="1" dirty="0" smtClean="0"/>
              <a:t>900 месторождений.</a:t>
            </a:r>
            <a:endParaRPr lang="ru-RU" dirty="0"/>
          </a:p>
        </p:txBody>
      </p:sp>
      <p:pic>
        <p:nvPicPr>
          <p:cNvPr id="6146" name="Picture 2" descr="C:\Users\user\Desktop\19956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65151">
            <a:off x="5551918" y="1371600"/>
            <a:ext cx="3592082" cy="36957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ресурсы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62400" cy="403859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Богатейшие месторождения цветных, благородных и редких металлов, всех видов органического топлива: природного газа, нефти и газового конденсата, </a:t>
            </a:r>
            <a:r>
              <a:rPr lang="ru-RU" dirty="0" err="1" smtClean="0"/>
              <a:t>полукоксующегося</a:t>
            </a:r>
            <a:r>
              <a:rPr lang="ru-RU" dirty="0" smtClean="0"/>
              <a:t> и бурого и угля, урана, горючих сланцев, многих видов сырья для строительных материалов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038600" cy="44196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В недрах  республики имеются огромные залежи газа и нефти. Примерно 60% территории страны считаются перспективными для их добычи. Крупными районами природного газа являются Кашкадарьинская и Бухарская области. Почти 3/4 добываемого в Узбекистане природного газа приходится именно на Кашкадарьинскую область.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По подтвержденным запасам таких полезных ископаемых, как:  уран, медь. золото, природный газ, вольфрам, фосфориты, калийные соли, каолины страна занимает ведущие места не только в СНГ, но и во всем мире.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/>
          </a:p>
        </p:txBody>
      </p:sp>
      <p:pic>
        <p:nvPicPr>
          <p:cNvPr id="7170" name="Picture 2" descr="C:\Users\user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371600"/>
            <a:ext cx="3503009" cy="5257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530</Words>
  <Application>Microsoft Office PowerPoint</Application>
  <PresentationFormat>Экран (4:3)</PresentationFormat>
  <Paragraphs>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Узбекистан</vt:lpstr>
      <vt:lpstr>Визитная карточка</vt:lpstr>
      <vt:lpstr>Визитная карточка</vt:lpstr>
      <vt:lpstr>Презентация PowerPoint</vt:lpstr>
      <vt:lpstr>Визитная карточка</vt:lpstr>
      <vt:lpstr>Географическое положение</vt:lpstr>
      <vt:lpstr>Природные ресурсы</vt:lpstr>
      <vt:lpstr>Природные ресурсы</vt:lpstr>
      <vt:lpstr>Природные ресурсы</vt:lpstr>
      <vt:lpstr>Население</vt:lpstr>
      <vt:lpstr>Население</vt:lpstr>
      <vt:lpstr>Хозяйство</vt:lpstr>
      <vt:lpstr>Хозяйство</vt:lpstr>
      <vt:lpstr>Хозяйство</vt:lpstr>
      <vt:lpstr>Проблемы и пути их решения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Узбекистан</dc:title>
  <dc:creator>user</dc:creator>
  <cp:lastModifiedBy>Елена</cp:lastModifiedBy>
  <cp:revision>2</cp:revision>
  <dcterms:created xsi:type="dcterms:W3CDTF">2018-01-18T18:11:08Z</dcterms:created>
  <dcterms:modified xsi:type="dcterms:W3CDTF">2018-03-01T16:26:06Z</dcterms:modified>
</cp:coreProperties>
</file>