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C7629-676A-45A2-93C7-16E29B51348B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FD83436-5610-4E38-8FB2-662587B8EF2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C7629-676A-45A2-93C7-16E29B51348B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83436-5610-4E38-8FB2-662587B8EF2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9FD83436-5610-4E38-8FB2-662587B8EF2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C7629-676A-45A2-93C7-16E29B51348B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C7629-676A-45A2-93C7-16E29B51348B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FD83436-5610-4E38-8FB2-662587B8EF2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C7629-676A-45A2-93C7-16E29B51348B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FD83436-5610-4E38-8FB2-662587B8EF2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E23C7629-676A-45A2-93C7-16E29B51348B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83436-5610-4E38-8FB2-662587B8EF2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C7629-676A-45A2-93C7-16E29B51348B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9FD83436-5610-4E38-8FB2-662587B8EF2B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C7629-676A-45A2-93C7-16E29B51348B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9FD83436-5610-4E38-8FB2-662587B8EF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C7629-676A-45A2-93C7-16E29B51348B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FD83436-5610-4E38-8FB2-662587B8EF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FD83436-5610-4E38-8FB2-662587B8EF2B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C7629-676A-45A2-93C7-16E29B51348B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9FD83436-5610-4E38-8FB2-662587B8EF2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E23C7629-676A-45A2-93C7-16E29B51348B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E23C7629-676A-45A2-93C7-16E29B51348B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FD83436-5610-4E38-8FB2-662587B8EF2B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" TargetMode="External"/><Relationship Id="rId7" Type="http://schemas.openxmlformats.org/officeDocument/2006/relationships/hyperlink" Target="http://finstat.bozo.ru/cntrs/pakistan.php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fb.ru/article/160334/naselenie-pakistana-chislennost-naseleniya-pakistana" TargetMode="External"/><Relationship Id="rId5" Type="http://schemas.openxmlformats.org/officeDocument/2006/relationships/hyperlink" Target="https://ru.wikipedia.org/" TargetMode="External"/><Relationship Id="rId4" Type="http://schemas.openxmlformats.org/officeDocument/2006/relationships/hyperlink" Target="http://voprosik.net/problemy-pakistana-2013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Century" pitchFamily="18" charset="0"/>
              </a:rPr>
              <a:t>Пакистан</a:t>
            </a:r>
            <a:endParaRPr lang="ru-RU" sz="9600" dirty="0">
              <a:solidFill>
                <a:schemeClr val="bg1"/>
              </a:solidFill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12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1"/>
                </a:solidFill>
              </a:rPr>
              <a:t>Хозяйство.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052736"/>
            <a:ext cx="73448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t">
              <a:buFont typeface="Arial" pitchFamily="34" charset="0"/>
              <a:buChar char="•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Пакистан – аграрно-индустриальная страна, в которой большинство самодеятельного населения занято в сельском хозяйстве.</a:t>
            </a:r>
          </a:p>
          <a:p>
            <a:pPr marL="285750" indent="-285750" fontAlgn="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протяжении ХХ века в Пакистане наблюдается многократная смена власти и непоследовательная экономическая политика, что привело к неразвитой экономики страны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924944"/>
            <a:ext cx="2369778" cy="21602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538771"/>
            <a:ext cx="2383339" cy="217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58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Промышленность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29381" y="1484005"/>
            <a:ext cx="5400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b="1" dirty="0"/>
              <a:t>Горнодобывающая промышленность. </a:t>
            </a:r>
            <a:endParaRPr lang="ru-RU" b="1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В </a:t>
            </a:r>
            <a:r>
              <a:rPr lang="ru-RU" dirty="0"/>
              <a:t>1952 году открыты первые залежи природного газа в Белуджистане, но затем их нашли в </a:t>
            </a:r>
            <a:r>
              <a:rPr lang="ru-RU" dirty="0" err="1"/>
              <a:t>Синде</a:t>
            </a:r>
            <a:r>
              <a:rPr lang="ru-RU" dirty="0"/>
              <a:t> и Пенджабе. Обнаружено 7 месторождений нефти. Запасы нефти оцениваются в 300 млн баррелей. </a:t>
            </a:r>
            <a:endParaRPr lang="ru-RU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/>
              <a:t>Из </a:t>
            </a:r>
            <a:r>
              <a:rPr lang="ru-RU" dirty="0"/>
              <a:t>других полезных ископаемых добываются уголь, хромовые руды, мрамор, поваренную соль, известняк, уран, фосфориты, барит, серу, драгоценные и полудрагоценные камни.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09498" y="4517709"/>
            <a:ext cx="49605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Обрабатывающая промышленность</a:t>
            </a:r>
            <a:r>
              <a:rPr lang="ru-RU" dirty="0"/>
              <a:t>. Наиболее развитой отраслью обрабатывающей промышленности Пакистана является текстильная, которая использует отечественное сырье.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772816"/>
            <a:ext cx="3005080" cy="24381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05" y="4581128"/>
            <a:ext cx="2621063" cy="2121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89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Сельское хозяйство.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19872" y="1556792"/>
            <a:ext cx="60121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снабжении продовольствием и обеспечении промышленности сырьем страна сильно зависит от своего аграрного сектора. Главная зерновая культура –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пшеница.</a:t>
            </a:r>
            <a:r>
              <a:rPr lang="ru-RU" sz="2400" dirty="0"/>
              <a:t>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Среди товарных технических культур наиболее важен хлопчатник.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420888"/>
            <a:ext cx="2730782" cy="23467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486" y="4293096"/>
            <a:ext cx="2742973" cy="20419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548966"/>
            <a:ext cx="2986793" cy="227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02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534400" cy="75895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Проблемы и пути их </a:t>
            </a:r>
            <a:r>
              <a:rPr lang="ru-RU" b="1" dirty="0" smtClean="0">
                <a:solidFill>
                  <a:schemeClr val="tx1"/>
                </a:solidFill>
              </a:rPr>
              <a:t>решения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052736"/>
            <a:ext cx="662473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Пакистан раздирают жестокие внутренние конфликты. Неподалеку от границы с Афганистаном, в Федерально управляемых племенных территориях и провинции </a:t>
            </a:r>
            <a:r>
              <a:rPr lang="ru-RU" sz="20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Хайбер-Пахтунхва</a:t>
            </a: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американские и пакистанские силы безопасности ведут борьбу с талибами, Аль-Каидой и другими группировками боевиков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5516" y="4005063"/>
            <a:ext cx="640871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  По </a:t>
            </a: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мере роста в Пакистане числа малообразованной и безработной молодежи все больше молодых людей 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начинает </a:t>
            </a:r>
            <a:r>
              <a:rPr lang="ru-RU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присоединяться к мятежам, вступать в похожие на уличные банды политические партии или пополнять криминальные структуры.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807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</a:rPr>
              <a:t>Источники информации.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826675"/>
            <a:ext cx="59046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  <a:hlinkClick r:id="rId3"/>
              </a:rPr>
              <a:t>https://</a:t>
            </a:r>
            <a:r>
              <a:rPr lang="en-US" b="1" i="1" dirty="0" smtClean="0">
                <a:solidFill>
                  <a:schemeClr val="bg1"/>
                </a:solidFill>
                <a:hlinkClick r:id="rId3"/>
              </a:rPr>
              <a:t>yandex.ru/images</a:t>
            </a:r>
            <a:endParaRPr lang="ru-RU" b="1" i="1" dirty="0" smtClean="0">
              <a:solidFill>
                <a:schemeClr val="bg1"/>
              </a:solidFill>
            </a:endParaRPr>
          </a:p>
          <a:p>
            <a:r>
              <a:rPr lang="en-US" b="1" i="1" dirty="0">
                <a:solidFill>
                  <a:schemeClr val="bg1"/>
                </a:solidFill>
                <a:hlinkClick r:id="rId4"/>
              </a:rPr>
              <a:t>http://voprosik.net/problemy-pakistana-2013</a:t>
            </a:r>
            <a:r>
              <a:rPr lang="en-US" b="1" i="1" dirty="0" smtClean="0">
                <a:solidFill>
                  <a:schemeClr val="bg1"/>
                </a:solidFill>
                <a:hlinkClick r:id="rId4"/>
              </a:rPr>
              <a:t>/</a:t>
            </a:r>
            <a:endParaRPr lang="ru-RU" b="1" i="1" dirty="0" smtClean="0">
              <a:solidFill>
                <a:schemeClr val="bg1"/>
              </a:solidFill>
            </a:endParaRPr>
          </a:p>
          <a:p>
            <a:r>
              <a:rPr lang="en-US" b="1" i="1" dirty="0">
                <a:solidFill>
                  <a:schemeClr val="bg1"/>
                </a:solidFill>
                <a:hlinkClick r:id="rId5"/>
              </a:rPr>
              <a:t>https://</a:t>
            </a:r>
            <a:r>
              <a:rPr lang="en-US" b="1" i="1" dirty="0" smtClean="0">
                <a:solidFill>
                  <a:schemeClr val="bg1"/>
                </a:solidFill>
                <a:hlinkClick r:id="rId5"/>
              </a:rPr>
              <a:t>ru.wikipedia.org</a:t>
            </a:r>
            <a:r>
              <a:rPr lang="ru-RU" b="1" i="1" dirty="0" smtClean="0">
                <a:solidFill>
                  <a:schemeClr val="bg1"/>
                </a:solidFill>
                <a:hlinkClick r:id="rId5"/>
              </a:rPr>
              <a:t>/</a:t>
            </a:r>
            <a:endParaRPr lang="ru-RU" b="1" i="1" dirty="0" smtClean="0">
              <a:solidFill>
                <a:schemeClr val="bg1"/>
              </a:solidFill>
            </a:endParaRPr>
          </a:p>
          <a:p>
            <a:r>
              <a:rPr lang="en-US" b="1" i="1" dirty="0">
                <a:solidFill>
                  <a:schemeClr val="bg1"/>
                </a:solidFill>
                <a:hlinkClick r:id="rId6"/>
              </a:rPr>
              <a:t>http://</a:t>
            </a:r>
            <a:r>
              <a:rPr lang="en-US" b="1" i="1" dirty="0" smtClean="0">
                <a:solidFill>
                  <a:schemeClr val="bg1"/>
                </a:solidFill>
                <a:hlinkClick r:id="rId6"/>
              </a:rPr>
              <a:t>fb.ru/article/160334/naselenie-pakistana-chislennost-naseleniya-pakistana</a:t>
            </a:r>
            <a:endParaRPr lang="ru-RU" b="1" i="1" dirty="0" smtClean="0">
              <a:solidFill>
                <a:schemeClr val="bg1"/>
              </a:solidFill>
            </a:endParaRPr>
          </a:p>
          <a:p>
            <a:r>
              <a:rPr lang="en-US" b="1" i="1" dirty="0">
                <a:solidFill>
                  <a:schemeClr val="bg1"/>
                </a:solidFill>
                <a:hlinkClick r:id="rId7"/>
              </a:rPr>
              <a:t>http://</a:t>
            </a:r>
            <a:r>
              <a:rPr lang="en-US" b="1" i="1" dirty="0" smtClean="0">
                <a:solidFill>
                  <a:schemeClr val="bg1"/>
                </a:solidFill>
                <a:hlinkClick r:id="rId7"/>
              </a:rPr>
              <a:t>finstat.bozo.ru/cntrs/pakistan.php</a:t>
            </a:r>
            <a:endParaRPr lang="ru-RU" b="1" i="1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006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629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652120" y="3145095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Флаг Пакистана</a:t>
            </a:r>
            <a:endParaRPr lang="ru-RU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187624" y="145342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Герб Пакистана</a:t>
            </a:r>
            <a:endParaRPr lang="ru-RU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132856"/>
            <a:ext cx="3285728" cy="40461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546" y="473050"/>
            <a:ext cx="4022576" cy="251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34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4" y="107340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>
                <a:solidFill>
                  <a:schemeClr val="bg1"/>
                </a:solidFill>
              </a:rPr>
              <a:t>Лахорская</a:t>
            </a:r>
            <a:r>
              <a:rPr lang="ru-RU" b="1" dirty="0">
                <a:solidFill>
                  <a:schemeClr val="bg1"/>
                </a:solidFill>
              </a:rPr>
              <a:t> крепость</a:t>
            </a:r>
          </a:p>
          <a:p>
            <a:r>
              <a:rPr lang="ru-RU" b="1" dirty="0">
                <a:solidFill>
                  <a:schemeClr val="bg1"/>
                </a:solidFill>
              </a:rPr>
              <a:t>Фортификационное сооружение</a:t>
            </a:r>
          </a:p>
        </p:txBody>
      </p:sp>
    </p:spTree>
    <p:extLst>
      <p:ext uri="{BB962C8B-B14F-4D97-AF65-F5344CB8AC3E}">
        <p14:creationId xmlns:p14="http://schemas.microsoft.com/office/powerpoint/2010/main" val="398388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332656"/>
            <a:ext cx="4709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err="1">
                <a:solidFill>
                  <a:schemeClr val="bg1"/>
                </a:solidFill>
              </a:rPr>
              <a:t>Минар</a:t>
            </a:r>
            <a:r>
              <a:rPr lang="ru-RU" sz="2800" b="1" i="1" dirty="0">
                <a:solidFill>
                  <a:schemeClr val="bg1"/>
                </a:solidFill>
              </a:rPr>
              <a:t>-э-Пакистан</a:t>
            </a:r>
            <a:endParaRPr lang="ru-RU" sz="28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654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27984" y="49143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chemeClr val="bg1"/>
                </a:solidFill>
              </a:rPr>
              <a:t>Сады </a:t>
            </a:r>
            <a:r>
              <a:rPr lang="ru-RU" sz="3200" b="1" i="1" dirty="0" err="1">
                <a:solidFill>
                  <a:schemeClr val="bg1"/>
                </a:solidFill>
              </a:rPr>
              <a:t>Шалимара</a:t>
            </a:r>
            <a:endParaRPr lang="ru-RU" sz="32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81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Географическое </a:t>
            </a:r>
            <a:r>
              <a:rPr lang="ru-RU" dirty="0" smtClean="0"/>
              <a:t>положение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4342256" cy="457200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Пакистан расположен на северо-западе Южной Азии, вытянувшись с юго-запада на северо-восток на 1500 км. В пределах Пакистана можно выделить три орографические области — равнинный восток, среднегорный запад и высокогорный север. На юге территория Пакистана омывается водами Аравийского моря, образующего низкие, слабо изрезанные </a:t>
            </a:r>
            <a:r>
              <a:rPr lang="ru-RU" dirty="0" smtClean="0"/>
              <a:t>берега.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682" y="1916832"/>
            <a:ext cx="3927709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3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ru-RU" dirty="0">
                <a:solidFill>
                  <a:schemeClr val="bg1"/>
                </a:solidFill>
              </a:rPr>
              <a:t>Столица – Исламабад</a:t>
            </a:r>
          </a:p>
        </p:txBody>
      </p:sp>
    </p:spTree>
    <p:extLst>
      <p:ext uri="{BB962C8B-B14F-4D97-AF65-F5344CB8AC3E}">
        <p14:creationId xmlns:p14="http://schemas.microsoft.com/office/powerpoint/2010/main" val="175604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Природные </a:t>
            </a:r>
            <a:r>
              <a:rPr lang="ru-RU" dirty="0" smtClean="0"/>
              <a:t>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90728" cy="1757936"/>
          </a:xfrm>
        </p:spPr>
        <p:txBody>
          <a:bodyPr>
            <a:normAutofit/>
          </a:bodyPr>
          <a:lstStyle/>
          <a:p>
            <a:r>
              <a:rPr lang="ru-RU" dirty="0"/>
              <a:t>Основные природные ресурсы Пакистана - пахотная земля и вода. Приблизительно </a:t>
            </a:r>
            <a:r>
              <a:rPr lang="ru-RU" dirty="0" smtClean="0"/>
              <a:t>25%</a:t>
            </a:r>
            <a:r>
              <a:rPr lang="ru-RU" dirty="0"/>
              <a:t> из полной </a:t>
            </a:r>
            <a:r>
              <a:rPr lang="ru-RU" dirty="0" smtClean="0"/>
              <a:t>области земли Пакистана находятся под</a:t>
            </a:r>
            <a:r>
              <a:rPr lang="ru-RU" dirty="0"/>
              <a:t> культивированием и орошением.</a:t>
            </a:r>
          </a:p>
          <a:p>
            <a:endParaRPr lang="ru-RU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67544" y="3356992"/>
            <a:ext cx="4248472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Полезные ископаемые и природные ресурсы Пакистана: </a:t>
            </a:r>
            <a:r>
              <a:rPr lang="ru-RU" sz="2800" dirty="0"/>
              <a:t>земли, газ, нефть, уголь, железная руда, медь, соль, известняк.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284984"/>
            <a:ext cx="3947497" cy="2970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7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628800"/>
            <a:ext cx="525658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Население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Пакистана: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166.6 млн. человек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Плотность населения: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207,47 чел. на </a:t>
            </a:r>
            <a:r>
              <a:rPr lang="ru-RU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кв.км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сегодня демография Пакистана имеет средние темпы прироста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населения</a:t>
            </a:r>
            <a:r>
              <a:rPr lang="ru-RU" dirty="0" smtClean="0">
                <a:solidFill>
                  <a:srgbClr val="000000"/>
                </a:solidFill>
                <a:cs typeface="AngsanaUPC" pitchFamily="18" charset="-34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Рождаемость: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27.52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 1000 человек (2007 г.) 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Смертность: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/ 1000 человек (2007 г.) 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Миграция: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-1.05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 1000 человек (2008 г.)</a:t>
            </a:r>
            <a:r>
              <a:rPr lang="ru-RU" dirty="0">
                <a:cs typeface="AngsanaUPC" pitchFamily="18" charset="-34"/>
              </a:rPr>
              <a:t> </a:t>
            </a:r>
            <a:endParaRPr lang="ru-RU" dirty="0" smtClean="0">
              <a:cs typeface="AngsanaUPC" pitchFamily="18" charset="-34"/>
            </a:endParaRPr>
          </a:p>
          <a:p>
            <a:pPr marL="285750" indent="-285750" fontAlgn="t">
              <a:buFont typeface="Arial" pitchFamily="34" charset="0"/>
              <a:buChar char="•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современном Пакистане проживает множество наций и народностей: пенджабцы, афганцы,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белуджи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др.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Большинство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жителей страны (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97%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исповедуют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ислам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(сунниты 75 %, шииты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25%),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остальные —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индуизм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христианство.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t">
              <a:buFont typeface="Arial" pitchFamily="34" charset="0"/>
              <a:buChar char="•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Урду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официальный язык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страны.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460960"/>
            <a:ext cx="3356448" cy="21768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733" y="4149080"/>
            <a:ext cx="3106923" cy="206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03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114</TotalTime>
  <Words>284</Words>
  <Application>Microsoft Office PowerPoint</Application>
  <PresentationFormat>Экран (4:3)</PresentationFormat>
  <Paragraphs>38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Официальная</vt:lpstr>
      <vt:lpstr>Пакистан</vt:lpstr>
      <vt:lpstr>Презентация PowerPoint</vt:lpstr>
      <vt:lpstr>Презентация PowerPoint</vt:lpstr>
      <vt:lpstr>Презентация PowerPoint</vt:lpstr>
      <vt:lpstr>Презентация PowerPoint</vt:lpstr>
      <vt:lpstr>Географическое положение</vt:lpstr>
      <vt:lpstr>Столица – Исламабад</vt:lpstr>
      <vt:lpstr>Природные ресурсы</vt:lpstr>
      <vt:lpstr>Население</vt:lpstr>
      <vt:lpstr>Хозяйство.</vt:lpstr>
      <vt:lpstr>Промышленность</vt:lpstr>
      <vt:lpstr>Сельское хозяйство.</vt:lpstr>
      <vt:lpstr>Проблемы и пути их решения</vt:lpstr>
      <vt:lpstr>Источники информации.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Пакистан</dc:title>
  <dc:creator>Андрей</dc:creator>
  <cp:lastModifiedBy>Елена</cp:lastModifiedBy>
  <cp:revision>15</cp:revision>
  <dcterms:created xsi:type="dcterms:W3CDTF">2018-01-16T17:14:37Z</dcterms:created>
  <dcterms:modified xsi:type="dcterms:W3CDTF">2018-01-28T11:48:44Z</dcterms:modified>
</cp:coreProperties>
</file>