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66FF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327B8-C98B-4691-90C7-7CBEE50D5210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6DD2C-8B4C-4236-B313-BCA37FAC4F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818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31800EF-321B-47C5-B24F-281ACD3F8425}" type="datetimeFigureOut">
              <a:rPr lang="ru-RU" smtClean="0"/>
              <a:pPr/>
              <a:t>28.01.2018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1F3C060-E1E3-4121-8E89-6B6F5D7B6E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votpusk.ru/story/article.asp?ID=8599" TargetMode="External"/><Relationship Id="rId3" Type="http://schemas.openxmlformats.org/officeDocument/2006/relationships/hyperlink" Target="http://guide.travel.ru/mongolia/geo/" TargetMode="External"/><Relationship Id="rId7" Type="http://schemas.openxmlformats.org/officeDocument/2006/relationships/hyperlink" Target="https://ru.wikipedia.org/wiki/%D0%9D%D0%B0%D1%81%D0%B5%D0%BB%D0%B5%D0%BD%D0%B8%D0%B5_%D0%9C%D0%BE%D0%BD%D0%B3%D0%BE%D0%BB%D0%B8%D0%B8" TargetMode="External"/><Relationship Id="rId2" Type="http://schemas.openxmlformats.org/officeDocument/2006/relationships/hyperlink" Target="http://www.hyno.ru/tom2/104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&#1072;&#1083;&#1090;&#1072;&#1081;-&#1080;&#1085;&#1092;&#1086;&#1088;&#1084;.&#1088;&#1092;/310-prirodnye-resursy-mongolii.html" TargetMode="External"/><Relationship Id="rId11" Type="http://schemas.openxmlformats.org/officeDocument/2006/relationships/hyperlink" Target="https://ecodelo.org/2540-sotsialnoekologicheskie_problemy_mongolii_svyazannye_s_dobychei_zolota_na_rekakh_pritokakh_reki" TargetMode="External"/><Relationship Id="rId5" Type="http://schemas.openxmlformats.org/officeDocument/2006/relationships/hyperlink" Target="https://ru.wikipedia.org/wiki/%D0%A2%D1%80%D0%B0%D0%BD%D1%81%D0%BF%D0%BE%D1%80%D1%82_%D0%9C%D0%BE%D0%BD%D0%B3%D0%BE%D0%BB%D0%B8%D0%B8" TargetMode="External"/><Relationship Id="rId10" Type="http://schemas.openxmlformats.org/officeDocument/2006/relationships/hyperlink" Target="https://ru.wikipedia.org/wiki/%D0%AD%D0%BA%D0%BE%D0%BD%D0%BE%D0%BC%D0%B8%D0%BA%D0%B0_%D0%9C%D0%BE%D0%BD%D0%B3%D0%BE%D0%BB%D0%B8%D0%B8" TargetMode="External"/><Relationship Id="rId4" Type="http://schemas.openxmlformats.org/officeDocument/2006/relationships/hyperlink" Target="http://project.1september.ru/works/570352" TargetMode="External"/><Relationship Id="rId9" Type="http://schemas.openxmlformats.org/officeDocument/2006/relationships/hyperlink" Target="http://www.world-globe.ru/countries/mongolia/peopl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id_1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1412776"/>
            <a:ext cx="4427984" cy="1673352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Монголия</a:t>
            </a:r>
            <a:endParaRPr lang="ru-RU" sz="6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senkher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6673"/>
            <a:ext cx="9144000" cy="50405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ресурсы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409728"/>
            <a:ext cx="9144000" cy="244827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Несмотря на изобилие месторождений полезных ископаемых в Монголии, их разработка по-прежнему ограничена. В Монголии имеются 4 месторождения бурого угля. На юге страны в районе горного массива </a:t>
            </a:r>
            <a:r>
              <a:rPr lang="ru-RU" dirty="0" err="1" smtClean="0">
                <a:solidFill>
                  <a:schemeClr val="bg1"/>
                </a:solidFill>
              </a:rPr>
              <a:t>Табан-Толгой</a:t>
            </a:r>
            <a:r>
              <a:rPr lang="ru-RU" dirty="0" smtClean="0">
                <a:solidFill>
                  <a:schemeClr val="bg1"/>
                </a:solidFill>
              </a:rPr>
              <a:t> обнаружен каменный уголь, геологические запасы которого исчисляются миллиардами тонн. Нефть в Монголии была обнаружена в 1951, после чего в </a:t>
            </a:r>
            <a:r>
              <a:rPr lang="ru-RU" dirty="0" err="1" smtClean="0">
                <a:solidFill>
                  <a:schemeClr val="bg1"/>
                </a:solidFill>
              </a:rPr>
              <a:t>Сайн-Шанда</a:t>
            </a:r>
            <a:r>
              <a:rPr lang="ru-RU" dirty="0" smtClean="0">
                <a:solidFill>
                  <a:schemeClr val="bg1"/>
                </a:solidFill>
              </a:rPr>
              <a:t> – городе к юго-востоку от Улан-Батора, недалеко от границы с Китаем, был построен нефтеперерабатывающий завод. Монголия богата пушным зверьем в некоторых частях страны торговля мехом составляет важный источник дохода населения. На территории страны выявлено свыше 400 горячих минеральных и холодных углекислых источников, которые пригодны как для ванн.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Численность</a:t>
            </a:r>
            <a:r>
              <a:rPr lang="ru-RU" dirty="0" smtClean="0"/>
              <a:t> населения 3,027 миллиона 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Государственным языком </a:t>
            </a:r>
            <a:r>
              <a:rPr lang="ru-RU" dirty="0" smtClean="0"/>
              <a:t>является монгольский.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Религии: </a:t>
            </a:r>
            <a:r>
              <a:rPr lang="ru-RU" dirty="0" smtClean="0"/>
              <a:t>христианство, буддизм, мусульманство.</a:t>
            </a:r>
          </a:p>
          <a:p>
            <a:r>
              <a:rPr lang="ru-RU" dirty="0" smtClean="0"/>
              <a:t>Средняя </a:t>
            </a:r>
            <a:r>
              <a:rPr lang="ru-RU" dirty="0" smtClean="0">
                <a:solidFill>
                  <a:srgbClr val="00B0F0"/>
                </a:solidFill>
              </a:rPr>
              <a:t>плотность </a:t>
            </a:r>
            <a:r>
              <a:rPr lang="ru-RU" dirty="0" smtClean="0"/>
              <a:t>населения — 1,8 человек на 1 км².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Продолжительность жизни: </a:t>
            </a:r>
            <a:r>
              <a:rPr lang="ru-RU" dirty="0" smtClean="0"/>
              <a:t>мужское население в среднем живет до 65, а женское – до 69 лет.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Возрастной состав населения: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0-14 лет: 30%</a:t>
            </a:r>
            <a:br>
              <a:rPr lang="ru-RU" dirty="0" smtClean="0"/>
            </a:br>
            <a:r>
              <a:rPr lang="ru-RU" dirty="0" smtClean="0"/>
              <a:t>2. 15-24 лет: 14%</a:t>
            </a:r>
            <a:br>
              <a:rPr lang="ru-RU" dirty="0" smtClean="0"/>
            </a:br>
            <a:r>
              <a:rPr lang="ru-RU" dirty="0" smtClean="0"/>
              <a:t>3. 25-54 лет: 45%</a:t>
            </a:r>
            <a:br>
              <a:rPr lang="ru-RU" dirty="0" smtClean="0"/>
            </a:br>
            <a:r>
              <a:rPr lang="ru-RU" dirty="0" smtClean="0"/>
              <a:t>4. 55-64 лет: 6%</a:t>
            </a:r>
            <a:br>
              <a:rPr lang="ru-RU" dirty="0" smtClean="0"/>
            </a:br>
            <a:r>
              <a:rPr lang="ru-RU" dirty="0" smtClean="0"/>
              <a:t>5. 65 лет и старше: 5%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humb_IMG_1413_1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2696"/>
            <a:ext cx="9144000" cy="33671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Хозяйство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933056"/>
            <a:ext cx="9144000" cy="292494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u-RU" b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Промышленность: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bg1"/>
                </a:solidFill>
              </a:rPr>
              <a:t>Основные отрасли промышленности - производство строительных материалов, текстильная, шерстяная, суконная, овчинно-шубная, кожевенная, мясоперерабатывающая. Монголия занимает 2-е место в мире по производству кашемировой шерсти.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00B0F0"/>
                </a:solidFill>
              </a:rPr>
              <a:t>Машиностроение</a:t>
            </a:r>
            <a:endParaRPr lang="ru-RU" b="1" u="sng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2880320"/>
          </a:xfrm>
          <a:solidFill>
            <a:schemeClr val="accent1">
              <a:lumMod val="75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Машиностроение в Монголии появилось сравнительно недавно, в 2006 году, когда в Улан-Баторе начал обслуживать пассажиров первый троллейбус, произведенный монгольской компанией «</a:t>
            </a:r>
            <a:r>
              <a:rPr lang="ru-RU" dirty="0" err="1" smtClean="0"/>
              <a:t>Цахилгаан</a:t>
            </a:r>
            <a:r>
              <a:rPr lang="ru-RU" dirty="0" smtClean="0"/>
              <a:t> </a:t>
            </a:r>
            <a:r>
              <a:rPr lang="ru-RU" dirty="0" err="1" smtClean="0"/>
              <a:t>тээвэр</a:t>
            </a:r>
            <a:r>
              <a:rPr lang="ru-RU" dirty="0" smtClean="0"/>
              <a:t>» - это был первый троллейбус в стране, созданный монгольскими инженерами, и с тех пор значительно продвинулось.</a:t>
            </a:r>
            <a:br>
              <a:rPr lang="ru-RU" dirty="0" smtClean="0"/>
            </a:br>
            <a:r>
              <a:rPr lang="ru-RU" dirty="0" smtClean="0"/>
              <a:t>Машины экспортируются в Киргизию и Казахстан. Заказы на это транспортное средство также поступили из Чехии, Узбекистана и нескольких стран Азии.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auto_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68960"/>
            <a:ext cx="9144000" cy="3789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5_02_863_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08920"/>
            <a:ext cx="9144000" cy="41490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хозяйство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3168352"/>
          </a:xfrm>
          <a:solidFill>
            <a:srgbClr val="0070C0"/>
          </a:solidFill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Из-за сурового континентального климата Монголии, сельское хозяйство остаётся уязвимым к стихийным бедствиям в виде сильной засухи или холода. В стране мало пахотных земель, но зато около 80 % территории используется как пастбища. Большинство сельского населения занято выпасом домашнего скота, состоящего из овец, коз, крупного рогатого скота, лошадей и верблюдов. Это единственное в современном мире государство, в котором основная отрасль — кочевое животноводство. Разводят овец, крупный рогатый скот, лошадей и верблюдов; в высокогорных и таежных районах — яков и оленей. Монголия имеет большее количество скота на душу населения, чем любая другая страна в мире. Всего более 50 млн. голов скота в 2015 году. Также выращивается пшеница, картофель и другие овощи, кроме того, помидоры и арбузы.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09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и пути их решения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331236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55000" lnSpcReduction="20000"/>
          </a:bodyPr>
          <a:lstStyle/>
          <a:p>
            <a:r>
              <a:rPr lang="ru-RU" sz="3300" u="sng" dirty="0" smtClean="0">
                <a:solidFill>
                  <a:srgbClr val="00B0F0"/>
                </a:solidFill>
              </a:rPr>
              <a:t>Проблема: </a:t>
            </a:r>
            <a:r>
              <a:rPr lang="ru-RU" sz="3300" dirty="0" smtClean="0">
                <a:solidFill>
                  <a:schemeClr val="bg1"/>
                </a:solidFill>
              </a:rPr>
              <a:t>В настоящее время в Монголии идет интенсивное обмеление рек и их загрязнение, уменьшение пастбищ для скота, происходит интенсивно процесс опустынивания южной территории, возникают проблемы недостатка питьевой воды для населения. В некоторых поселениях, где в воде обнаружены ртуть и цианиды используется привозная вода.</a:t>
            </a: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u="sng" dirty="0" smtClean="0">
                <a:solidFill>
                  <a:srgbClr val="00B0F0"/>
                </a:solidFill>
              </a:rPr>
              <a:t>Решение: </a:t>
            </a:r>
            <a:r>
              <a:rPr lang="ru-RU" sz="3300" dirty="0" smtClean="0">
                <a:solidFill>
                  <a:schemeClr val="bg1"/>
                </a:solidFill>
              </a:rPr>
              <a:t>Открытая разработка месторождений приносит наибольшей ущерб окружающей среде. По законодательству, все открытые разработки должны быть добровольно исправлены. Открытые разработки создают техногенные ландшафты. В 2009 г. начата реализация программы ПРООН/ ГЭФ «Сотрудничество в целях снижения воздействия стойких токсичных веществ и органических загрязнителей через комплексное управление бассейном озера Байкал».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20f5a50422302c5ca591bf8d4398d13c_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29000"/>
            <a:ext cx="9144000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2008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 Список литературы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 fontScale="70000" lnSpcReduction="20000"/>
          </a:bodyPr>
          <a:lstStyle/>
          <a:p>
            <a:r>
              <a:rPr lang="ru-RU" u="sng" dirty="0" smtClean="0">
                <a:hlinkClick r:id="rId2"/>
              </a:rPr>
              <a:t>http://www.hyno.ru/tom2/1049.html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http://guide.travel.ru/mongolia/geo/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http://project.1september.ru/works/570352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https://ru.wikipedia.org/wiki/%D0%A2%D1%80%D0%B0%D0%BD%D1%81%D0%BF%D0%BE%D1%80%D1%82_%D0%9C%D0%BE%D0%BD%D0%B3%D0%BE%D0%BB%D0%B8%D0%B8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http://xn----7sba7adklhjup3a.xn--p1ai/310-prirodnye-resursy-mongolii.html</a:t>
            </a:r>
            <a:endParaRPr lang="ru-RU" dirty="0" smtClean="0"/>
          </a:p>
          <a:p>
            <a:r>
              <a:rPr lang="ru-RU" u="sng" dirty="0" smtClean="0">
                <a:hlinkClick r:id="rId7"/>
              </a:rPr>
              <a:t>https://ru.wikipedia.org/wiki/%D0%9D%D0%B0%D1%81%D0%B5%D0%BB%D0%B5%D0%BD%D0%B8%D0%B5_%D0%9C%D0%BE%D0%BD%D0%B3%D0%BE%D0%BB%D0%B8%D0%B8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https://www.votpusk.ru/story/article.asp?ID=8599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http://www.world-globe.ru/countries/mongolia/people/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https://ru.wikipedia.org/wiki/%D0%AD%D0%BA%D0%BE%D0%BD%D0%BE%D0%BC%D0%B8%D0%BA%D0%B0_%D0%9C%D0%BE%D0%BD%D0%B3%D0%BE%D0%BB%D0%B8%D0%B8#%D0%9F%D1%80%D0%B8%D1%80%D0%BE%D0%B4%D0%BD%D1%8B%D0%B5_%D1%80%D0%B5%D1%81%D1%83%D1%80%D1%81%D1%8B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https://ecodelo.org/2540-sotsialnoekologicheskie_problemy_mongolii_svyazannye_s_dobychei_zolota_na_rekakh_pritokakh_reki</a:t>
            </a:r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72600" y="1124744"/>
            <a:ext cx="1738536" cy="12527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ru-RU" dirty="0" smtClean="0"/>
              <a:t>Монголия</a:t>
            </a:r>
          </a:p>
          <a:p>
            <a:r>
              <a:rPr lang="ru-RU" dirty="0" smtClean="0"/>
              <a:t>Столица: Улан-Батор 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None/>
            </a:pPr>
            <a:r>
              <a:rPr lang="ru-RU" dirty="0" smtClean="0"/>
              <a:t>                   Флаг                                 </a:t>
            </a:r>
            <a:r>
              <a:rPr lang="ru-RU" dirty="0" smtClean="0"/>
              <a:t>           </a:t>
            </a:r>
            <a:r>
              <a:rPr lang="ru-RU" dirty="0" smtClean="0"/>
              <a:t>Герб</a:t>
            </a:r>
            <a:endParaRPr lang="ru-RU" dirty="0"/>
          </a:p>
        </p:txBody>
      </p:sp>
      <p:pic>
        <p:nvPicPr>
          <p:cNvPr id="4" name="Рисунок 3" descr="250px-Flag_of_Mongol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28800"/>
            <a:ext cx="4572000" cy="2755552"/>
          </a:xfrm>
          <a:prstGeom prst="rect">
            <a:avLst/>
          </a:prstGeom>
        </p:spPr>
      </p:pic>
      <p:pic>
        <p:nvPicPr>
          <p:cNvPr id="5" name="Рисунок 4" descr="State_emblem_of_Mongol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1556792"/>
            <a:ext cx="2592288" cy="2877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риумфальные_ворота_дворца_Богдо-гэгэ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956"/>
            <a:ext cx="9144000" cy="60650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Визитная карточка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Дворец </a:t>
            </a:r>
            <a:r>
              <a:rPr lang="ru-RU" dirty="0" err="1" smtClean="0">
                <a:solidFill>
                  <a:schemeClr val="bg1"/>
                </a:solidFill>
              </a:rPr>
              <a:t>Богдо-гэгэна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uxfon.com_58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0592" y="1556792"/>
            <a:ext cx="1738536" cy="12527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4725143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85000" lnSpcReduction="20000"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В юго-восточном районе Улан-Батора 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Баянзурх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, в окружении современных многоэтажных зданий, стоит один из известнейших достопримечательностей Монголии — Дворец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Богдо-гэгэна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или Дворец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Богдо-хана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, «живого Будды», главы буддийской общины Монголии. Строение это представляет собой великолепный архитектурный и культурный памятник конца 19 — начала 20 веков. В состав Дворцового комплекса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Богдо-гэгэна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входят зимний и летний дворцы. Летний дворец представляет собой деревянную постройку в китайском стиле 1893—1903 гг. По вине непрочности материала до наших дней дожила только центральная часть постройки, которая состоит из семи храмов. Зимняя резиденция была построена чуть позже, в 1912 г., а проектировали ее архитекторы из державной России. Сегодня Зимний Дворец в Улан-Баторе — это два музея: «Национальный музей Монголии» и Музей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Богдо-гэгэна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, где хранятся его личные вещи и предметы религиозного культа.</a:t>
            </a: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endParaRPr lang="ru-RU" sz="2400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Dvorec_Bogdo-gyegyena_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4077072"/>
            <a:ext cx="4860032" cy="2780928"/>
          </a:xfrm>
          <a:prstGeom prst="rect">
            <a:avLst/>
          </a:prstGeom>
        </p:spPr>
      </p:pic>
      <p:pic>
        <p:nvPicPr>
          <p:cNvPr id="6" name="Рисунок 5" descr="bogd-khaan-palace_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77073"/>
            <a:ext cx="4283968" cy="27809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solidFill>
            <a:schemeClr val="tx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bg1"/>
                </a:solidFill>
              </a:rPr>
              <a:t>Монастырь </a:t>
            </a:r>
            <a:r>
              <a:rPr lang="ru-RU" b="1" dirty="0" err="1" smtClean="0">
                <a:solidFill>
                  <a:schemeClr val="bg1"/>
                </a:solidFill>
              </a:rPr>
              <a:t>Гандан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Содержимое 3" descr="gandantegchinlen_khii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65175"/>
            <a:ext cx="9143999" cy="6092825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uxfon.com_58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2560" y="1052736"/>
            <a:ext cx="1882552" cy="12527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3933056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>
            <a:normAutofit fontScale="92500" lnSpcReduction="20000"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В самом центре столицы Монголии — Улан-Баторе — находится буддийский монастырь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Гандан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, который представляет собой целый комплекс зданий разного возраста. В него входит несколько храмов,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субурганов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, молитвенных пагод, библиотека и Буддийский университет. Полное название монастыря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Гандантэгченлин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или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Гандан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Тэгчинлин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хийд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, что с монгольского переводится как «Большая колесница всеобъемлющей радости».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  <a:latin typeface="Comic Sans MS" pitchFamily="66" charset="0"/>
              </a:rPr>
              <a:t>    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В окружении жилых кварталов с их невысокими домами и юртами,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</a:rPr>
              <a:t>Гандан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 производит чарующее впечатление своими стенами, красиво украшенными резьбой и узорами, и крышей, выложенной черепицей разных цветов. Вход охраняют свирепые скульптуры богов, а во дворе находится статуя самого Будды.</a:t>
            </a:r>
          </a:p>
          <a:p>
            <a:endParaRPr lang="ru-RU" dirty="0"/>
          </a:p>
        </p:txBody>
      </p:sp>
      <p:pic>
        <p:nvPicPr>
          <p:cNvPr id="5" name="Рисунок 4" descr="gandan_monastery_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3933056"/>
            <a:ext cx="4788024" cy="2924944"/>
          </a:xfrm>
          <a:prstGeom prst="rect">
            <a:avLst/>
          </a:prstGeom>
        </p:spPr>
      </p:pic>
      <p:pic>
        <p:nvPicPr>
          <p:cNvPr id="6" name="Рисунок 5" descr="9534_603x3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33056"/>
            <a:ext cx="4355976" cy="29249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uxfon.com_58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68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Физико-г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еографическое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9"/>
            <a:ext cx="9144000" cy="2880320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 lnSpcReduction="10000"/>
          </a:bodyPr>
          <a:lstStyle/>
          <a:p>
            <a:r>
              <a:rPr lang="ru-RU" sz="2700" dirty="0" smtClean="0">
                <a:latin typeface="Comic Sans MS" pitchFamily="66" charset="0"/>
              </a:rPr>
              <a:t>Монголия расположена в Центральной Азии. Площадь страны составляет 1 564 116 км². Граничит с Россией на севере и КНР на юге. По размеру территории она занимает седьмое место в Азии и является одним из самых больших государств в мире, не имеющих выхода в открытое море. </a:t>
            </a:r>
            <a:endParaRPr lang="ru-RU" sz="2700" dirty="0">
              <a:latin typeface="Comic Sans MS" pitchFamily="66" charset="0"/>
            </a:endParaRPr>
          </a:p>
        </p:txBody>
      </p:sp>
      <p:pic>
        <p:nvPicPr>
          <p:cNvPr id="5" name="Рисунок 4" descr="mongol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12976"/>
            <a:ext cx="9144000" cy="3645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erraoko-2013-10-02-978123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4056"/>
          </a:xfrm>
          <a:solidFill>
            <a:srgbClr val="FFCCFF"/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Экономико-географическое положение 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21088"/>
            <a:ext cx="9144000" cy="263691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>
            <a:normAutofit fontScale="77500" lnSpcReduction="20000"/>
          </a:bodyPr>
          <a:lstStyle/>
          <a:p>
            <a:r>
              <a:rPr lang="ru-RU" sz="2500" dirty="0" smtClean="0">
                <a:solidFill>
                  <a:schemeClr val="bg1"/>
                </a:solidFill>
                <a:latin typeface="Comic Sans MS" pitchFamily="66" charset="0"/>
              </a:rPr>
              <a:t>Сохраняются тесные экономические связи с Россией и КНР как ближайшим соседом. Для соседей типа Казахстана Монголия не представляет интереса из-за схожих проблем. Развитые страны рынок Монголии особо не интересует ни как поставщик сырья, ввиду отсутствия такового, ни как рынок дешевой рабочей силы, ввиду крайне низкой её квалификации и отсутствия развитой инфраструктуры. Вполне вероятен в ближайшее время "медленный захват" Монголии Китаем ввиду явного кризиса перенаселенности последнего. Второй потенциально агрессивный сосед Япония вряд ли предпримет подобные меры из-за боязни уронить свой международный престиж.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Транспортно-географическое положение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Транспорт в Монголии имеет очень важное значение. Огромные территории страны, низкая плотность </a:t>
            </a:r>
            <a:br>
              <a:rPr lang="ru-RU" dirty="0" smtClean="0"/>
            </a:br>
            <a:r>
              <a:rPr lang="ru-RU" dirty="0" smtClean="0"/>
              <a:t>населения, </a:t>
            </a:r>
            <a:br>
              <a:rPr lang="ru-RU" dirty="0" smtClean="0"/>
            </a:br>
            <a:r>
              <a:rPr lang="ru-RU" dirty="0" smtClean="0"/>
              <a:t>разобщённость </a:t>
            </a:r>
            <a:br>
              <a:rPr lang="ru-RU" dirty="0" smtClean="0"/>
            </a:br>
            <a:r>
              <a:rPr lang="ru-RU" dirty="0" smtClean="0"/>
              <a:t>центров </a:t>
            </a:r>
            <a:br>
              <a:rPr lang="ru-RU" dirty="0" smtClean="0"/>
            </a:br>
            <a:r>
              <a:rPr lang="ru-RU" dirty="0" smtClean="0"/>
              <a:t>промышленности </a:t>
            </a:r>
            <a:br>
              <a:rPr lang="ru-RU" dirty="0" smtClean="0"/>
            </a:br>
            <a:r>
              <a:rPr lang="ru-RU" dirty="0" smtClean="0"/>
              <a:t>и сельского хозяйства,</a:t>
            </a:r>
            <a:br>
              <a:rPr lang="ru-RU" dirty="0" smtClean="0"/>
            </a:br>
            <a:r>
              <a:rPr lang="ru-RU" dirty="0" smtClean="0"/>
              <a:t>а также удалённость </a:t>
            </a:r>
            <a:br>
              <a:rPr lang="ru-RU" dirty="0" smtClean="0"/>
            </a:br>
            <a:r>
              <a:rPr lang="ru-RU" dirty="0" smtClean="0"/>
              <a:t>от мировых рынков </a:t>
            </a:r>
            <a:br>
              <a:rPr lang="ru-RU" dirty="0" smtClean="0"/>
            </a:br>
            <a:r>
              <a:rPr lang="ru-RU" dirty="0" smtClean="0"/>
              <a:t>делают обладание </a:t>
            </a:r>
            <a:br>
              <a:rPr lang="ru-RU" dirty="0" smtClean="0"/>
            </a:br>
            <a:r>
              <a:rPr lang="ru-RU" dirty="0" smtClean="0"/>
              <a:t>развитой транспортной системы жизненно необходимым для Монголии. Общая протяжённость железных дорог на 2011 год — 1815 км. В 1956 году была основана первая государственная авиакомпания. Водный транспорт развит незначительно. Большинство сухопутных дорог в Монголии — гравийные или грунтовые. </a:t>
            </a:r>
            <a:endParaRPr lang="ru-RU" dirty="0"/>
          </a:p>
        </p:txBody>
      </p:sp>
      <p:pic>
        <p:nvPicPr>
          <p:cNvPr id="4" name="Рисунок 3" descr="d50dbe2s-9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1412776"/>
            <a:ext cx="4860032" cy="3028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231</TotalTime>
  <Words>671</Words>
  <Application>Microsoft Office PowerPoint</Application>
  <PresentationFormat>Экран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Техническая</vt:lpstr>
      <vt:lpstr>Монголия</vt:lpstr>
      <vt:lpstr>Презентация PowerPoint</vt:lpstr>
      <vt:lpstr>Визитная карточка</vt:lpstr>
      <vt:lpstr>Презентация PowerPoint</vt:lpstr>
      <vt:lpstr> Монастырь Гандан </vt:lpstr>
      <vt:lpstr>Презентация PowerPoint</vt:lpstr>
      <vt:lpstr>Физико-географическое положение</vt:lpstr>
      <vt:lpstr>Экономико-географическое положение </vt:lpstr>
      <vt:lpstr>Транспортно-географическое положение</vt:lpstr>
      <vt:lpstr>Природные ресурсы</vt:lpstr>
      <vt:lpstr>Население</vt:lpstr>
      <vt:lpstr>  Хозяйство</vt:lpstr>
      <vt:lpstr>Машиностроение</vt:lpstr>
      <vt:lpstr>Сельское хозяйство</vt:lpstr>
      <vt:lpstr>Проблемы и пути их решения</vt:lpstr>
      <vt:lpstr> Список литературы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Монголия</dc:title>
  <dc:creator>user</dc:creator>
  <cp:lastModifiedBy>Елена</cp:lastModifiedBy>
  <cp:revision>28</cp:revision>
  <dcterms:created xsi:type="dcterms:W3CDTF">2018-01-07T15:03:24Z</dcterms:created>
  <dcterms:modified xsi:type="dcterms:W3CDTF">2018-01-28T11:21:46Z</dcterms:modified>
</cp:coreProperties>
</file>