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0" r:id="rId3"/>
    <p:sldId id="267" r:id="rId4"/>
    <p:sldId id="257" r:id="rId5"/>
    <p:sldId id="269" r:id="rId6"/>
    <p:sldId id="258" r:id="rId7"/>
    <p:sldId id="259" r:id="rId8"/>
    <p:sldId id="260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335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825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 panose="05000000000000000000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 panose="05000000000000000000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1930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225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215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 panose="05000000000000000000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770" y="533401"/>
            <a:ext cx="4693285" cy="1167408"/>
          </a:xfrm>
        </p:spPr>
        <p:txBody>
          <a:bodyPr/>
          <a:lstStyle/>
          <a:p>
            <a:r>
              <a:rPr lang="ru-RU" sz="6000" dirty="0"/>
              <a:t>КИРГИЗИЯ </a:t>
            </a:r>
          </a:p>
        </p:txBody>
      </p:sp>
      <p:pic>
        <p:nvPicPr>
          <p:cNvPr id="1026" name="Picture 2" descr="http://ticksale.ru/wp-content/uploads/2015/04/kirgiziya-haydarkan-gory-768x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01" y="2048508"/>
            <a:ext cx="8211299" cy="4618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r>
              <a:rPr lang="ru-RU" dirty="0" err="1" smtClean="0"/>
              <a:t>ИСТОЧНиКИ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 </a:t>
            </a:r>
            <a:r>
              <a:rPr lang="ru-RU" sz="1400" b="1" dirty="0" smtClean="0"/>
              <a:t>https://ru.wikipedia.org/wiki/%D0%9A%D0%B8%D1%80%D0%B3%D0%B8%D0%B7%D0%B8%D1%8F</a:t>
            </a:r>
          </a:p>
          <a:p>
            <a:r>
              <a:rPr lang="ru-RU" sz="1400" b="1" dirty="0" smtClean="0"/>
              <a:t>http://worldofscience.ru/geografija-mira/24-geografija-kirgizii/616-prirodnye-resursy-kirgizii.html</a:t>
            </a:r>
          </a:p>
          <a:p>
            <a:r>
              <a:rPr lang="ru-RU" sz="1400" dirty="0" smtClean="0"/>
              <a:t>http://www.grandgeography.ru/liegs-647-1.html</a:t>
            </a:r>
          </a:p>
          <a:p>
            <a:r>
              <a:rPr lang="ru-RU" sz="1400" dirty="0" smtClean="0"/>
              <a:t>http://luckycamper.net/country/%D0%BA%D1%8B%D1%80%D0%B3%D1%8B%D0%B7%D1%81%D1%82%D0%B0%D0%BD/%D0%B2%D1%81%D0%B5-%D0%BE-%D0%BA%D1%8B%D1%80%D0%B3%D1%8B%D0%B7%D1%81%D1%82%D0%B0%D0%BD%D0%B5/5748-%D1%81%D0%B5%D0%BB%D1%8C%D1%81%D0%BA%D0%BE%D0%B5-%D1%85%D0%BE%D0%B7%D1%8F%D0%B9%D1%81%D1%82%D0%B2%D0%BE-%D0%BA%D1%8B%D1%80%D0%B3%D1%8B%D0%B7%D1%81%D1%82%D0%B0%D0%BD%D0%B0</a:t>
            </a:r>
          </a:p>
          <a:p>
            <a:r>
              <a:rPr lang="ru-RU" sz="1400" dirty="0" smtClean="0"/>
              <a:t>https://go.mail.ru/search_images?rf=11956636&amp;sbmt=1516312903140&amp;fm=1&amp;gp=843036&amp;q=%D0%9A%D0%B8%D1%80%D0%B3%D0%B8%D0%B7%D0%B8%D1%8F+#urlhash=613035217337731861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асама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7005" y="401955"/>
            <a:ext cx="4894580" cy="3057525"/>
          </a:xfrm>
          <a:prstGeom prst="rect">
            <a:avLst/>
          </a:prstGeom>
        </p:spPr>
      </p:pic>
      <p:pic>
        <p:nvPicPr>
          <p:cNvPr id="6" name="Content Placeholder 5" descr="сама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387725" y="3627120"/>
            <a:ext cx="4733290" cy="3148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7992888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Визитная карточка страны 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7602855" cy="1805305"/>
          </a:xfrm>
        </p:spPr>
        <p:txBody>
          <a:bodyPr/>
          <a:lstStyle/>
          <a:p>
            <a:r>
              <a:rPr lang="ru-RU" altLang="en-US" dirty="0"/>
              <a:t>Мед</a:t>
            </a:r>
          </a:p>
          <a:p>
            <a:r>
              <a:rPr lang="en-US" dirty="0" err="1"/>
              <a:t>Самый</a:t>
            </a:r>
            <a:r>
              <a:rPr lang="en-US" dirty="0"/>
              <a:t> </a:t>
            </a:r>
            <a:r>
              <a:rPr lang="en-US" dirty="0" err="1"/>
              <a:t>ароматный</a:t>
            </a:r>
            <a:r>
              <a:rPr lang="en-US" dirty="0"/>
              <a:t>, </a:t>
            </a:r>
            <a:r>
              <a:rPr lang="en-US" dirty="0" err="1"/>
              <a:t>натуральный</a:t>
            </a:r>
            <a:r>
              <a:rPr lang="en-US" dirty="0"/>
              <a:t> и </a:t>
            </a:r>
            <a:r>
              <a:rPr lang="en-US" dirty="0" err="1"/>
              <a:t>лучший</a:t>
            </a:r>
            <a:r>
              <a:rPr lang="en-US" dirty="0"/>
              <a:t> </a:t>
            </a:r>
            <a:r>
              <a:rPr lang="en-US" dirty="0" err="1"/>
              <a:t>мед</a:t>
            </a:r>
            <a:r>
              <a:rPr lang="en-US" dirty="0"/>
              <a:t> </a:t>
            </a:r>
            <a:r>
              <a:rPr lang="en-US" dirty="0" err="1"/>
              <a:t>производят</a:t>
            </a:r>
            <a:r>
              <a:rPr lang="en-US" dirty="0"/>
              <a:t> в </a:t>
            </a:r>
            <a:r>
              <a:rPr lang="en-US" dirty="0" err="1"/>
              <a:t>Кыргызстан</a:t>
            </a:r>
            <a:r>
              <a:rPr lang="ru-RU" altLang="en-US" dirty="0"/>
              <a:t>е</a:t>
            </a:r>
          </a:p>
        </p:txBody>
      </p:sp>
      <p:pic>
        <p:nvPicPr>
          <p:cNvPr id="4" name="Content Placeholder 3" descr="МЕДОК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324100" y="3082925"/>
            <a:ext cx="5456555" cy="363918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1520" y="188640"/>
            <a:ext cx="7632848" cy="936104"/>
          </a:xfrm>
        </p:spPr>
        <p:txBody>
          <a:bodyPr>
            <a:normAutofit/>
          </a:bodyPr>
          <a:lstStyle/>
          <a:p>
            <a:pPr algn="ctr"/>
            <a:r>
              <a:rPr lang="ru-RU" altLang="en-US" dirty="0" smtClean="0"/>
              <a:t>ГЕОГРАФИЧЕСКОЕ </a:t>
            </a:r>
            <a:r>
              <a:rPr lang="ru-RU" altLang="en-US" dirty="0"/>
              <a:t>ПОЛОЖЕНИЕ 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45465" y="1711960"/>
            <a:ext cx="63563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Кирги́зия (Кирги́зская Респу́блика</a:t>
            </a:r>
            <a:r>
              <a:rPr lang="ru-RU" altLang="en-US" sz="2000"/>
              <a:t>)</a:t>
            </a:r>
            <a:r>
              <a:rPr lang="en-US" altLang="en-US" sz="2000"/>
              <a:t>,</a:t>
            </a:r>
            <a:r>
              <a:rPr lang="en-US" sz="2000"/>
              <a:t> в самой стране официально употребляются названия Кыргызста́н</a:t>
            </a:r>
          </a:p>
          <a:p>
            <a:r>
              <a:rPr lang="ru-RU" altLang="en-US" sz="2000"/>
              <a:t>О</a:t>
            </a:r>
            <a:r>
              <a:rPr lang="en-US" sz="2000"/>
              <a:t>бщая площадь территории Киргизстана 198,5 тысяч кв. км.</a:t>
            </a:r>
          </a:p>
          <a:p>
            <a:r>
              <a:rPr lang="en-US" sz="2000"/>
              <a:t>Выхода к морю страна не имеет.</a:t>
            </a:r>
          </a:p>
          <a:p>
            <a:r>
              <a:rPr lang="en-US" sz="2000"/>
              <a:t>Пик Победы, высотой 7439 м — наивысшая точка страны.</a:t>
            </a:r>
          </a:p>
          <a:p>
            <a:r>
              <a:rPr lang="en-US" sz="2000"/>
              <a:t>Температурные амплитуды варьируются сильно, в среднем с −30 °С в горных долинах зимой. До 27 °C в летнее время . Самая высокая измеренная температура 44 °C, а самая низкая −53,6 °C.</a:t>
            </a:r>
          </a:p>
          <a:p>
            <a:endParaRPr 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60" y="4565015"/>
            <a:ext cx="3317240" cy="880110"/>
          </a:xfrm>
        </p:spPr>
        <p:txBody>
          <a:bodyPr/>
          <a:lstStyle/>
          <a:p>
            <a:r>
              <a:rPr lang="ru-RU" altLang="en-US"/>
              <a:t>Пик Победы</a:t>
            </a:r>
          </a:p>
        </p:txBody>
      </p:sp>
      <p:pic>
        <p:nvPicPr>
          <p:cNvPr id="4" name="Content Placeholder 3" descr="IMG_324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16835" y="3457575"/>
            <a:ext cx="5504180" cy="3095625"/>
          </a:xfrm>
          <a:prstGeom prst="rect">
            <a:avLst/>
          </a:prstGeom>
        </p:spPr>
      </p:pic>
      <p:pic>
        <p:nvPicPr>
          <p:cNvPr id="6" name="Picture 5" descr="e692e071b663a416b9b1fec134af0544_1224_443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95" y="516255"/>
            <a:ext cx="7677785" cy="277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71" y="19746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пРИРОДНЫЕ РЕСУРСЫ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6501"/>
            <a:ext cx="7239000" cy="4846320"/>
          </a:xfrm>
        </p:spPr>
        <p:txBody>
          <a:bodyPr>
            <a:normAutofit/>
          </a:bodyPr>
          <a:lstStyle/>
          <a:p>
            <a:r>
              <a:rPr lang="ru-RU" dirty="0"/>
              <a:t>Кыргызстан располагает богатыми природными ресурсами.</a:t>
            </a:r>
          </a:p>
          <a:p>
            <a:r>
              <a:rPr lang="ru-RU" dirty="0">
                <a:sym typeface="+mn-ea"/>
              </a:rPr>
              <a:t>Главное богатство страны — ресурсы гидроэнергии. </a:t>
            </a:r>
            <a:r>
              <a:rPr lang="ru-RU" dirty="0"/>
              <a:t>Месторождения нефти, газа, черных, цветных, драгоценных металлов и других полезных ископаемых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8265"/>
            <a:ext cx="7242048" cy="964471"/>
          </a:xfrm>
        </p:spPr>
        <p:txBody>
          <a:bodyPr>
            <a:normAutofit/>
          </a:bodyPr>
          <a:lstStyle/>
          <a:p>
            <a:r>
              <a:rPr lang="ru-RU" dirty="0"/>
              <a:t>               Население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2570" y="1231265"/>
            <a:ext cx="7670800" cy="2417445"/>
          </a:xfrm>
        </p:spPr>
        <p:txBody>
          <a:bodyPr>
            <a:normAutofit fontScale="77500" lnSpcReduction="10000"/>
          </a:bodyPr>
          <a:lstStyle/>
          <a:p>
            <a:r>
              <a:rPr lang="ru-RU" b="1" dirty="0" smtClean="0"/>
              <a:t>Население Киргизии — 6 000 000 человек (ноябрь 2015 года). Основное население страны — 72,6 % — составляют киргизы.На втором месте по численности находятся узбеки —  которые составляют 14,5 % населения, Русские — составляют 6,4 %</a:t>
            </a:r>
            <a:r>
              <a:rPr lang="en-US" b="1" dirty="0" smtClean="0"/>
              <a:t>.Подавляющее большинство верующих в Киргизии — мусульмане-сунниты.</a:t>
            </a:r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4" name="Content Placeholder 3" descr="2018-01-19_00-21-0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99992" y="3410144"/>
            <a:ext cx="3315588" cy="3393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>
            <a:normAutofit/>
          </a:bodyPr>
          <a:lstStyle/>
          <a:p>
            <a:r>
              <a:rPr lang="ru-RU" dirty="0"/>
              <a:t>     сельское  хозяйство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248584"/>
          </a:xfrm>
        </p:spPr>
        <p:txBody>
          <a:bodyPr>
            <a:normAutofit/>
          </a:bodyPr>
          <a:lstStyle/>
          <a:p>
            <a:r>
              <a:rPr lang="ru-RU" dirty="0"/>
              <a:t>Сельское хозяйство является ведущей отраслью экономики страны. В этом секторе занята большая часть трудоспособного населения Киргизии.</a:t>
            </a:r>
          </a:p>
          <a:p>
            <a:r>
              <a:rPr lang="ru-RU" dirty="0"/>
              <a:t> Основными зерновыми культурами являются: ячмень, пшеница, овес, кукуруза и рис.Из фруктов в Киргизии преобладают груши, яблоки, гранат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255" y="52451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 Проблемы и пути их решения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945" y="2147570"/>
            <a:ext cx="7628255" cy="438404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/>
              <a:t> Состояние энергосистемы оказывает существенное влияние на жизнь любой страны. Проблемная базовая отрасль тормозит развитие экономики и ставит под угрозу системы жизнеобеспечения граждан и самого государства в целом.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</TotalTime>
  <Words>152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КИРГИЗИЯ </vt:lpstr>
      <vt:lpstr>Презентация PowerPoint</vt:lpstr>
      <vt:lpstr>Визитная карточка страны </vt:lpstr>
      <vt:lpstr>ГЕОГРАФИЧЕСКОЕ ПОЛОЖЕНИЕ </vt:lpstr>
      <vt:lpstr>Презентация PowerPoint</vt:lpstr>
      <vt:lpstr>         пРИРОДНЫЕ РЕСУРСЫ   </vt:lpstr>
      <vt:lpstr>               Население </vt:lpstr>
      <vt:lpstr>     сельское  хозяйство </vt:lpstr>
      <vt:lpstr> Проблемы и пути их решения </vt:lpstr>
      <vt:lpstr>                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Эсперанто</dc:title>
  <dc:creator>Игорь</dc:creator>
  <cp:lastModifiedBy>Елена</cp:lastModifiedBy>
  <cp:revision>7</cp:revision>
  <dcterms:created xsi:type="dcterms:W3CDTF">2016-11-16T12:22:00Z</dcterms:created>
  <dcterms:modified xsi:type="dcterms:W3CDTF">2018-01-28T11:17:11Z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1033-10.2.0.5978</vt:lpwstr>
  </property>
</Properties>
</file>