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59" r:id="rId1"/>
  </p:sldMasterIdLst>
  <p:notesMasterIdLst>
    <p:notesMasterId r:id="rId16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</p:sldIdLst>
  <p:sldSz cx="9144000" cy="5143500" type="screen16x9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90" y="-58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4" name="Shape 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lvl="0">
              <a:spcBef>
                <a:spcPts val="0"/>
              </a:spcBef>
              <a:buSzPts val="1100"/>
              <a:buChar char="●"/>
              <a:defRPr sz="1100"/>
            </a:lvl1pPr>
            <a:lvl2pPr lvl="1">
              <a:spcBef>
                <a:spcPts val="0"/>
              </a:spcBef>
              <a:buSzPts val="1100"/>
              <a:buChar char="○"/>
              <a:defRPr sz="1100"/>
            </a:lvl2pPr>
            <a:lvl3pPr lvl="2">
              <a:spcBef>
                <a:spcPts val="0"/>
              </a:spcBef>
              <a:buSzPts val="1100"/>
              <a:buChar char="■"/>
              <a:defRPr sz="1100"/>
            </a:lvl3pPr>
            <a:lvl4pPr lvl="3">
              <a:spcBef>
                <a:spcPts val="0"/>
              </a:spcBef>
              <a:buSzPts val="1100"/>
              <a:buChar char="●"/>
              <a:defRPr sz="1100"/>
            </a:lvl4pPr>
            <a:lvl5pPr lvl="4">
              <a:spcBef>
                <a:spcPts val="0"/>
              </a:spcBef>
              <a:buSzPts val="1100"/>
              <a:buChar char="○"/>
              <a:defRPr sz="1100"/>
            </a:lvl5pPr>
            <a:lvl6pPr lvl="5">
              <a:spcBef>
                <a:spcPts val="0"/>
              </a:spcBef>
              <a:buSzPts val="1100"/>
              <a:buChar char="■"/>
              <a:defRPr sz="1100"/>
            </a:lvl6pPr>
            <a:lvl7pPr lvl="6">
              <a:spcBef>
                <a:spcPts val="0"/>
              </a:spcBef>
              <a:buSzPts val="1100"/>
              <a:buChar char="●"/>
              <a:defRPr sz="1100"/>
            </a:lvl7pPr>
            <a:lvl8pPr lvl="7">
              <a:spcBef>
                <a:spcPts val="0"/>
              </a:spcBef>
              <a:buSzPts val="1100"/>
              <a:buChar char="○"/>
              <a:defRPr sz="1100"/>
            </a:lvl8pPr>
            <a:lvl9pPr lvl="8">
              <a:spcBef>
                <a:spcPts val="0"/>
              </a:spcBef>
              <a:buSzPts val="1100"/>
              <a:buChar char="■"/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17012319"/>
      </p:ext>
    </p:extLst>
  </p:cSld>
  <p:clrMap bg1="lt1" tx1="dk1" bg2="dk2" tx2="lt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Shape 51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Shape 5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Shape 110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1" name="Shape 11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7" name="Shape 11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Shape 12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4" name="Shape 12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Shape 128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9" name="Shape 12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Shape 134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5" name="Shape 13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Shape 57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8" name="Shape 5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Shape 64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5" name="Shape 6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Shape 70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1" name="Shape 7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2" name="Shape 8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Shape 87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8" name="Shape 8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Shape 9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4" name="Shape 9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Shape 99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0" name="Shape 10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Shape 104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5" name="Shape 10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hape 10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wrap="square" lIns="91425" tIns="91425" rIns="91425" bIns="91425" anchor="b" anchorCtr="0"/>
          <a:lstStyle>
            <a:lvl1pPr lvl="0" algn="ctr">
              <a:spcBef>
                <a:spcPts val="0"/>
              </a:spcBef>
              <a:buSzPts val="5200"/>
              <a:buNone/>
              <a:defRPr sz="5200"/>
            </a:lvl1pPr>
            <a:lvl2pPr lvl="1" algn="ctr">
              <a:spcBef>
                <a:spcPts val="0"/>
              </a:spcBef>
              <a:buSzPts val="5200"/>
              <a:buNone/>
              <a:defRPr sz="5200"/>
            </a:lvl2pPr>
            <a:lvl3pPr lvl="2" algn="ctr">
              <a:spcBef>
                <a:spcPts val="0"/>
              </a:spcBef>
              <a:buSzPts val="5200"/>
              <a:buNone/>
              <a:defRPr sz="5200"/>
            </a:lvl3pPr>
            <a:lvl4pPr lvl="3" algn="ctr">
              <a:spcBef>
                <a:spcPts val="0"/>
              </a:spcBef>
              <a:buSzPts val="5200"/>
              <a:buNone/>
              <a:defRPr sz="5200"/>
            </a:lvl4pPr>
            <a:lvl5pPr lvl="4" algn="ctr">
              <a:spcBef>
                <a:spcPts val="0"/>
              </a:spcBef>
              <a:buSzPts val="5200"/>
              <a:buNone/>
              <a:defRPr sz="5200"/>
            </a:lvl5pPr>
            <a:lvl6pPr lvl="5" algn="ctr">
              <a:spcBef>
                <a:spcPts val="0"/>
              </a:spcBef>
              <a:buSzPts val="5200"/>
              <a:buNone/>
              <a:defRPr sz="5200"/>
            </a:lvl6pPr>
            <a:lvl7pPr lvl="6" algn="ctr">
              <a:spcBef>
                <a:spcPts val="0"/>
              </a:spcBef>
              <a:buSzPts val="5200"/>
              <a:buNone/>
              <a:defRPr sz="5200"/>
            </a:lvl7pPr>
            <a:lvl8pPr lvl="7" algn="ctr">
              <a:spcBef>
                <a:spcPts val="0"/>
              </a:spcBef>
              <a:buSzPts val="5200"/>
              <a:buNone/>
              <a:defRPr sz="5200"/>
            </a:lvl8pPr>
            <a:lvl9pPr lvl="8" algn="ctr">
              <a:spcBef>
                <a:spcPts val="0"/>
              </a:spcBef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11" name="Shape 11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wrap="square" lIns="91425" tIns="91425" rIns="91425" bIns="91425" anchor="t" anchorCtr="0"/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12" name="Shape 1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buNone/>
            </a:pPr>
            <a:fld id="{00000000-1234-1234-1234-123412341234}" type="slidenum">
              <a:rPr lang="ru"/>
              <a:t>‹#›</a:t>
            </a:fld>
            <a:endParaRPr lang="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Big number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Shape 45"/>
          <p:cNvSpPr txBox="1">
            <a:spLocks noGrp="1"/>
          </p:cNvSpPr>
          <p:nvPr>
            <p:ph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wrap="square" lIns="91425" tIns="91425" rIns="91425" bIns="91425" anchor="b" anchorCtr="0"/>
          <a:lstStyle>
            <a:lvl1pPr lvl="0" algn="ctr">
              <a:spcBef>
                <a:spcPts val="0"/>
              </a:spcBef>
              <a:buSzPts val="12000"/>
              <a:buNone/>
              <a:defRPr sz="12000"/>
            </a:lvl1pPr>
            <a:lvl2pPr lvl="1" algn="ctr">
              <a:spcBef>
                <a:spcPts val="0"/>
              </a:spcBef>
              <a:buSzPts val="12000"/>
              <a:buNone/>
              <a:defRPr sz="12000"/>
            </a:lvl2pPr>
            <a:lvl3pPr lvl="2" algn="ctr">
              <a:spcBef>
                <a:spcPts val="0"/>
              </a:spcBef>
              <a:buSzPts val="12000"/>
              <a:buNone/>
              <a:defRPr sz="12000"/>
            </a:lvl3pPr>
            <a:lvl4pPr lvl="3" algn="ctr">
              <a:spcBef>
                <a:spcPts val="0"/>
              </a:spcBef>
              <a:buSzPts val="12000"/>
              <a:buNone/>
              <a:defRPr sz="12000"/>
            </a:lvl4pPr>
            <a:lvl5pPr lvl="4" algn="ctr">
              <a:spcBef>
                <a:spcPts val="0"/>
              </a:spcBef>
              <a:buSzPts val="12000"/>
              <a:buNone/>
              <a:defRPr sz="12000"/>
            </a:lvl5pPr>
            <a:lvl6pPr lvl="5" algn="ctr">
              <a:spcBef>
                <a:spcPts val="0"/>
              </a:spcBef>
              <a:buSzPts val="12000"/>
              <a:buNone/>
              <a:defRPr sz="12000"/>
            </a:lvl6pPr>
            <a:lvl7pPr lvl="6" algn="ctr">
              <a:spcBef>
                <a:spcPts val="0"/>
              </a:spcBef>
              <a:buSzPts val="12000"/>
              <a:buNone/>
              <a:defRPr sz="12000"/>
            </a:lvl7pPr>
            <a:lvl8pPr lvl="7" algn="ctr">
              <a:spcBef>
                <a:spcPts val="0"/>
              </a:spcBef>
              <a:buSzPts val="12000"/>
              <a:buNone/>
              <a:defRPr sz="12000"/>
            </a:lvl8pPr>
            <a:lvl9pPr lvl="8" algn="ctr">
              <a:spcBef>
                <a:spcPts val="0"/>
              </a:spcBef>
              <a:buSzPts val="12000"/>
              <a:buNone/>
              <a:defRPr sz="12000"/>
            </a:lvl9pPr>
          </a:lstStyle>
          <a:p>
            <a:endParaRPr/>
          </a:p>
        </p:txBody>
      </p:sp>
      <p:sp>
        <p:nvSpPr>
          <p:cNvPr id="46" name="Shape 46"/>
          <p:cNvSpPr txBox="1">
            <a:spLocks noGrp="1"/>
          </p:cNvSpPr>
          <p:nvPr>
            <p:ph type="body" idx="1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wrap="square" lIns="91425" tIns="91425" rIns="91425" bIns="91425" anchor="t" anchorCtr="0"/>
          <a:lstStyle>
            <a:lvl1pPr lvl="0" algn="ctr">
              <a:spcBef>
                <a:spcPts val="0"/>
              </a:spcBef>
              <a:buSzPts val="1800"/>
              <a:buChar char="●"/>
              <a:defRPr/>
            </a:lvl1pPr>
            <a:lvl2pPr lvl="1" algn="ctr">
              <a:spcBef>
                <a:spcPts val="0"/>
              </a:spcBef>
              <a:buSzPts val="1400"/>
              <a:buChar char="○"/>
              <a:defRPr/>
            </a:lvl2pPr>
            <a:lvl3pPr lvl="2" algn="ctr">
              <a:spcBef>
                <a:spcPts val="0"/>
              </a:spcBef>
              <a:buSzPts val="1400"/>
              <a:buChar char="■"/>
              <a:defRPr/>
            </a:lvl3pPr>
            <a:lvl4pPr lvl="3" algn="ctr">
              <a:spcBef>
                <a:spcPts val="0"/>
              </a:spcBef>
              <a:buSzPts val="1400"/>
              <a:buChar char="●"/>
              <a:defRPr/>
            </a:lvl4pPr>
            <a:lvl5pPr lvl="4" algn="ctr">
              <a:spcBef>
                <a:spcPts val="0"/>
              </a:spcBef>
              <a:buSzPts val="1400"/>
              <a:buChar char="○"/>
              <a:defRPr/>
            </a:lvl5pPr>
            <a:lvl6pPr lvl="5" algn="ctr">
              <a:spcBef>
                <a:spcPts val="0"/>
              </a:spcBef>
              <a:buSzPts val="1400"/>
              <a:buChar char="■"/>
              <a:defRPr/>
            </a:lvl6pPr>
            <a:lvl7pPr lvl="6" algn="ctr">
              <a:spcBef>
                <a:spcPts val="0"/>
              </a:spcBef>
              <a:buSzPts val="1400"/>
              <a:buChar char="●"/>
              <a:defRPr/>
            </a:lvl7pPr>
            <a:lvl8pPr lvl="7" algn="ctr">
              <a:spcBef>
                <a:spcPts val="0"/>
              </a:spcBef>
              <a:buSzPts val="1400"/>
              <a:buChar char="○"/>
              <a:defRPr/>
            </a:lvl8pPr>
            <a:lvl9pPr lvl="8" algn="ctr">
              <a:spcBef>
                <a:spcPts val="0"/>
              </a:spcBef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7" name="Shape 47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buNone/>
            </a:pPr>
            <a:fld id="{00000000-1234-1234-1234-123412341234}" type="slidenum">
              <a:rPr lang="ru"/>
              <a:t>‹#›</a:t>
            </a:fld>
            <a:endParaRPr lang="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Shape 49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buNone/>
            </a:pPr>
            <a:fld id="{00000000-1234-1234-1234-123412341234}" type="slidenum">
              <a:rPr lang="ru"/>
              <a:t>‹#›</a:t>
            </a:fld>
            <a:endParaRPr lang="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Section header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hape 14"/>
          <p:cNvSpPr txBox="1">
            <a:spLocks noGrp="1"/>
          </p:cNvSpPr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wrap="square" lIns="91425" tIns="91425" rIns="91425" bIns="91425" anchor="ctr" anchorCtr="0"/>
          <a:lstStyle>
            <a:lvl1pPr lvl="0" algn="ctr">
              <a:spcBef>
                <a:spcPts val="0"/>
              </a:spcBef>
              <a:buSzPts val="3600"/>
              <a:buNone/>
              <a:defRPr sz="3600"/>
            </a:lvl1pPr>
            <a:lvl2pPr lvl="1" algn="ctr">
              <a:spcBef>
                <a:spcPts val="0"/>
              </a:spcBef>
              <a:buSzPts val="3600"/>
              <a:buNone/>
              <a:defRPr sz="3600"/>
            </a:lvl2pPr>
            <a:lvl3pPr lvl="2" algn="ctr">
              <a:spcBef>
                <a:spcPts val="0"/>
              </a:spcBef>
              <a:buSzPts val="3600"/>
              <a:buNone/>
              <a:defRPr sz="3600"/>
            </a:lvl3pPr>
            <a:lvl4pPr lvl="3" algn="ctr">
              <a:spcBef>
                <a:spcPts val="0"/>
              </a:spcBef>
              <a:buSzPts val="3600"/>
              <a:buNone/>
              <a:defRPr sz="3600"/>
            </a:lvl4pPr>
            <a:lvl5pPr lvl="4" algn="ctr">
              <a:spcBef>
                <a:spcPts val="0"/>
              </a:spcBef>
              <a:buSzPts val="3600"/>
              <a:buNone/>
              <a:defRPr sz="3600"/>
            </a:lvl5pPr>
            <a:lvl6pPr lvl="5" algn="ctr">
              <a:spcBef>
                <a:spcPts val="0"/>
              </a:spcBef>
              <a:buSzPts val="3600"/>
              <a:buNone/>
              <a:defRPr sz="3600"/>
            </a:lvl6pPr>
            <a:lvl7pPr lvl="6" algn="ctr">
              <a:spcBef>
                <a:spcPts val="0"/>
              </a:spcBef>
              <a:buSzPts val="3600"/>
              <a:buNone/>
              <a:defRPr sz="3600"/>
            </a:lvl7pPr>
            <a:lvl8pPr lvl="7" algn="ctr">
              <a:spcBef>
                <a:spcPts val="0"/>
              </a:spcBef>
              <a:buSzPts val="3600"/>
              <a:buNone/>
              <a:defRPr sz="3600"/>
            </a:lvl8pPr>
            <a:lvl9pPr lvl="8" algn="ctr">
              <a:spcBef>
                <a:spcPts val="0"/>
              </a:spcBef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15" name="Shape 15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buNone/>
            </a:pPr>
            <a:fld id="{00000000-1234-1234-1234-123412341234}" type="slidenum">
              <a:rPr lang="ru"/>
              <a:t>‹#›</a:t>
            </a:fld>
            <a:endParaRPr lang="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wrap="square" lIns="91425" tIns="91425" rIns="91425" bIns="91425" anchor="t" anchorCtr="0"/>
          <a:lstStyle>
            <a:lvl1pPr lvl="0">
              <a:spcBef>
                <a:spcPts val="0"/>
              </a:spcBef>
              <a:buSzPts val="2800"/>
              <a:buNone/>
              <a:defRPr/>
            </a:lvl1pPr>
            <a:lvl2pPr lvl="1">
              <a:spcBef>
                <a:spcPts val="0"/>
              </a:spcBef>
              <a:buSzPts val="2800"/>
              <a:buNone/>
              <a:defRPr/>
            </a:lvl2pPr>
            <a:lvl3pPr lvl="2">
              <a:spcBef>
                <a:spcPts val="0"/>
              </a:spcBef>
              <a:buSzPts val="2800"/>
              <a:buNone/>
              <a:defRPr/>
            </a:lvl3pPr>
            <a:lvl4pPr lvl="3">
              <a:spcBef>
                <a:spcPts val="0"/>
              </a:spcBef>
              <a:buSzPts val="2800"/>
              <a:buNone/>
              <a:defRPr/>
            </a:lvl4pPr>
            <a:lvl5pPr lvl="4">
              <a:spcBef>
                <a:spcPts val="0"/>
              </a:spcBef>
              <a:buSzPts val="2800"/>
              <a:buNone/>
              <a:defRPr/>
            </a:lvl5pPr>
            <a:lvl6pPr lvl="5">
              <a:spcBef>
                <a:spcPts val="0"/>
              </a:spcBef>
              <a:buSzPts val="2800"/>
              <a:buNone/>
              <a:defRPr/>
            </a:lvl6pPr>
            <a:lvl7pPr lvl="6">
              <a:spcBef>
                <a:spcPts val="0"/>
              </a:spcBef>
              <a:buSzPts val="2800"/>
              <a:buNone/>
              <a:defRPr/>
            </a:lvl7pPr>
            <a:lvl8pPr lvl="7">
              <a:spcBef>
                <a:spcPts val="0"/>
              </a:spcBef>
              <a:buSzPts val="2800"/>
              <a:buNone/>
              <a:defRPr/>
            </a:lvl8pPr>
            <a:lvl9pPr lvl="8">
              <a:spcBef>
                <a:spcPts val="0"/>
              </a:spcBef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8" name="Shape 18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wrap="square" lIns="91425" tIns="91425" rIns="91425" bIns="91425" anchor="t" anchorCtr="0"/>
          <a:lstStyle>
            <a:lvl1pPr lvl="0">
              <a:spcBef>
                <a:spcPts val="0"/>
              </a:spcBef>
              <a:buSzPts val="1800"/>
              <a:buChar char="●"/>
              <a:defRPr/>
            </a:lvl1pPr>
            <a:lvl2pPr lvl="1">
              <a:spcBef>
                <a:spcPts val="0"/>
              </a:spcBef>
              <a:buSzPts val="1400"/>
              <a:buChar char="○"/>
              <a:defRPr/>
            </a:lvl2pPr>
            <a:lvl3pPr lvl="2">
              <a:spcBef>
                <a:spcPts val="0"/>
              </a:spcBef>
              <a:buSzPts val="1400"/>
              <a:buChar char="■"/>
              <a:defRPr/>
            </a:lvl3pPr>
            <a:lvl4pPr lvl="3">
              <a:spcBef>
                <a:spcPts val="0"/>
              </a:spcBef>
              <a:buSzPts val="1400"/>
              <a:buChar char="●"/>
              <a:defRPr/>
            </a:lvl4pPr>
            <a:lvl5pPr lvl="4">
              <a:spcBef>
                <a:spcPts val="0"/>
              </a:spcBef>
              <a:buSzPts val="1400"/>
              <a:buChar char="○"/>
              <a:defRPr/>
            </a:lvl5pPr>
            <a:lvl6pPr lvl="5">
              <a:spcBef>
                <a:spcPts val="0"/>
              </a:spcBef>
              <a:buSzPts val="1400"/>
              <a:buChar char="■"/>
              <a:defRPr/>
            </a:lvl6pPr>
            <a:lvl7pPr lvl="6">
              <a:spcBef>
                <a:spcPts val="0"/>
              </a:spcBef>
              <a:buSzPts val="1400"/>
              <a:buChar char="●"/>
              <a:defRPr/>
            </a:lvl7pPr>
            <a:lvl8pPr lvl="7">
              <a:spcBef>
                <a:spcPts val="0"/>
              </a:spcBef>
              <a:buSzPts val="1400"/>
              <a:buChar char="○"/>
              <a:defRPr/>
            </a:lvl8pPr>
            <a:lvl9pPr lvl="8">
              <a:spcBef>
                <a:spcPts val="0"/>
              </a:spcBef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9" name="Shape 19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buNone/>
            </a:pPr>
            <a:fld id="{00000000-1234-1234-1234-123412341234}" type="slidenum">
              <a:rPr lang="ru"/>
              <a:t>‹#›</a:t>
            </a:fld>
            <a:endParaRPr lang="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ColTx">
  <p:cSld name="Title and two columns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Shape 2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wrap="square" lIns="91425" tIns="91425" rIns="91425" bIns="91425" anchor="t" anchorCtr="0"/>
          <a:lstStyle>
            <a:lvl1pPr lvl="0">
              <a:spcBef>
                <a:spcPts val="0"/>
              </a:spcBef>
              <a:buSzPts val="2800"/>
              <a:buNone/>
              <a:defRPr/>
            </a:lvl1pPr>
            <a:lvl2pPr lvl="1">
              <a:spcBef>
                <a:spcPts val="0"/>
              </a:spcBef>
              <a:buSzPts val="2800"/>
              <a:buNone/>
              <a:defRPr/>
            </a:lvl2pPr>
            <a:lvl3pPr lvl="2">
              <a:spcBef>
                <a:spcPts val="0"/>
              </a:spcBef>
              <a:buSzPts val="2800"/>
              <a:buNone/>
              <a:defRPr/>
            </a:lvl3pPr>
            <a:lvl4pPr lvl="3">
              <a:spcBef>
                <a:spcPts val="0"/>
              </a:spcBef>
              <a:buSzPts val="2800"/>
              <a:buNone/>
              <a:defRPr/>
            </a:lvl4pPr>
            <a:lvl5pPr lvl="4">
              <a:spcBef>
                <a:spcPts val="0"/>
              </a:spcBef>
              <a:buSzPts val="2800"/>
              <a:buNone/>
              <a:defRPr/>
            </a:lvl5pPr>
            <a:lvl6pPr lvl="5">
              <a:spcBef>
                <a:spcPts val="0"/>
              </a:spcBef>
              <a:buSzPts val="2800"/>
              <a:buNone/>
              <a:defRPr/>
            </a:lvl6pPr>
            <a:lvl7pPr lvl="6">
              <a:spcBef>
                <a:spcPts val="0"/>
              </a:spcBef>
              <a:buSzPts val="2800"/>
              <a:buNone/>
              <a:defRPr/>
            </a:lvl7pPr>
            <a:lvl8pPr lvl="7">
              <a:spcBef>
                <a:spcPts val="0"/>
              </a:spcBef>
              <a:buSzPts val="2800"/>
              <a:buNone/>
              <a:defRPr/>
            </a:lvl8pPr>
            <a:lvl9pPr lvl="8">
              <a:spcBef>
                <a:spcPts val="0"/>
              </a:spcBef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2" name="Shape 22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wrap="square" lIns="91425" tIns="91425" rIns="91425" bIns="91425" anchor="t" anchorCtr="0"/>
          <a:lstStyle>
            <a:lvl1pPr lvl="0">
              <a:spcBef>
                <a:spcPts val="0"/>
              </a:spcBef>
              <a:buSzPts val="1400"/>
              <a:buChar char="●"/>
              <a:defRPr sz="1400"/>
            </a:lvl1pPr>
            <a:lvl2pPr lvl="1">
              <a:spcBef>
                <a:spcPts val="0"/>
              </a:spcBef>
              <a:buSzPts val="1200"/>
              <a:buChar char="○"/>
              <a:defRPr sz="1200"/>
            </a:lvl2pPr>
            <a:lvl3pPr lvl="2">
              <a:spcBef>
                <a:spcPts val="0"/>
              </a:spcBef>
              <a:buSzPts val="1200"/>
              <a:buChar char="■"/>
              <a:defRPr sz="1200"/>
            </a:lvl3pPr>
            <a:lvl4pPr lvl="3">
              <a:spcBef>
                <a:spcPts val="0"/>
              </a:spcBef>
              <a:buSzPts val="1200"/>
              <a:buChar char="●"/>
              <a:defRPr sz="1200"/>
            </a:lvl4pPr>
            <a:lvl5pPr lvl="4">
              <a:spcBef>
                <a:spcPts val="0"/>
              </a:spcBef>
              <a:buSzPts val="1200"/>
              <a:buChar char="○"/>
              <a:defRPr sz="1200"/>
            </a:lvl5pPr>
            <a:lvl6pPr lvl="5">
              <a:spcBef>
                <a:spcPts val="0"/>
              </a:spcBef>
              <a:buSzPts val="1200"/>
              <a:buChar char="■"/>
              <a:defRPr sz="1200"/>
            </a:lvl6pPr>
            <a:lvl7pPr lvl="6">
              <a:spcBef>
                <a:spcPts val="0"/>
              </a:spcBef>
              <a:buSzPts val="1200"/>
              <a:buChar char="●"/>
              <a:defRPr sz="1200"/>
            </a:lvl7pPr>
            <a:lvl8pPr lvl="7">
              <a:spcBef>
                <a:spcPts val="0"/>
              </a:spcBef>
              <a:buSzPts val="1200"/>
              <a:buChar char="○"/>
              <a:defRPr sz="1200"/>
            </a:lvl8pPr>
            <a:lvl9pPr lvl="8">
              <a:spcBef>
                <a:spcPts val="0"/>
              </a:spcBef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3" name="Shape 23"/>
          <p:cNvSpPr txBox="1">
            <a:spLocks noGrp="1"/>
          </p:cNvSpPr>
          <p:nvPr>
            <p:ph type="body" idx="2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wrap="square" lIns="91425" tIns="91425" rIns="91425" bIns="91425" anchor="t" anchorCtr="0"/>
          <a:lstStyle>
            <a:lvl1pPr lvl="0">
              <a:spcBef>
                <a:spcPts val="0"/>
              </a:spcBef>
              <a:buSzPts val="1400"/>
              <a:buChar char="●"/>
              <a:defRPr sz="1400"/>
            </a:lvl1pPr>
            <a:lvl2pPr lvl="1">
              <a:spcBef>
                <a:spcPts val="0"/>
              </a:spcBef>
              <a:buSzPts val="1200"/>
              <a:buChar char="○"/>
              <a:defRPr sz="1200"/>
            </a:lvl2pPr>
            <a:lvl3pPr lvl="2">
              <a:spcBef>
                <a:spcPts val="0"/>
              </a:spcBef>
              <a:buSzPts val="1200"/>
              <a:buChar char="■"/>
              <a:defRPr sz="1200"/>
            </a:lvl3pPr>
            <a:lvl4pPr lvl="3">
              <a:spcBef>
                <a:spcPts val="0"/>
              </a:spcBef>
              <a:buSzPts val="1200"/>
              <a:buChar char="●"/>
              <a:defRPr sz="1200"/>
            </a:lvl4pPr>
            <a:lvl5pPr lvl="4">
              <a:spcBef>
                <a:spcPts val="0"/>
              </a:spcBef>
              <a:buSzPts val="1200"/>
              <a:buChar char="○"/>
              <a:defRPr sz="1200"/>
            </a:lvl5pPr>
            <a:lvl6pPr lvl="5">
              <a:spcBef>
                <a:spcPts val="0"/>
              </a:spcBef>
              <a:buSzPts val="1200"/>
              <a:buChar char="■"/>
              <a:defRPr sz="1200"/>
            </a:lvl6pPr>
            <a:lvl7pPr lvl="6">
              <a:spcBef>
                <a:spcPts val="0"/>
              </a:spcBef>
              <a:buSzPts val="1200"/>
              <a:buChar char="●"/>
              <a:defRPr sz="1200"/>
            </a:lvl7pPr>
            <a:lvl8pPr lvl="7">
              <a:spcBef>
                <a:spcPts val="0"/>
              </a:spcBef>
              <a:buSzPts val="1200"/>
              <a:buChar char="○"/>
              <a:defRPr sz="1200"/>
            </a:lvl8pPr>
            <a:lvl9pPr lvl="8">
              <a:spcBef>
                <a:spcPts val="0"/>
              </a:spcBef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4" name="Shape 2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buNone/>
            </a:pPr>
            <a:fld id="{00000000-1234-1234-1234-123412341234}" type="slidenum">
              <a:rPr lang="ru"/>
              <a:t>‹#›</a:t>
            </a:fld>
            <a:endParaRPr lang="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hape 2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wrap="square" lIns="91425" tIns="91425" rIns="91425" bIns="91425" anchor="t" anchorCtr="0"/>
          <a:lstStyle>
            <a:lvl1pPr lvl="0">
              <a:spcBef>
                <a:spcPts val="0"/>
              </a:spcBef>
              <a:buSzPts val="2800"/>
              <a:buNone/>
              <a:defRPr/>
            </a:lvl1pPr>
            <a:lvl2pPr lvl="1">
              <a:spcBef>
                <a:spcPts val="0"/>
              </a:spcBef>
              <a:buSzPts val="2800"/>
              <a:buNone/>
              <a:defRPr/>
            </a:lvl2pPr>
            <a:lvl3pPr lvl="2">
              <a:spcBef>
                <a:spcPts val="0"/>
              </a:spcBef>
              <a:buSzPts val="2800"/>
              <a:buNone/>
              <a:defRPr/>
            </a:lvl3pPr>
            <a:lvl4pPr lvl="3">
              <a:spcBef>
                <a:spcPts val="0"/>
              </a:spcBef>
              <a:buSzPts val="2800"/>
              <a:buNone/>
              <a:defRPr/>
            </a:lvl4pPr>
            <a:lvl5pPr lvl="4">
              <a:spcBef>
                <a:spcPts val="0"/>
              </a:spcBef>
              <a:buSzPts val="2800"/>
              <a:buNone/>
              <a:defRPr/>
            </a:lvl5pPr>
            <a:lvl6pPr lvl="5">
              <a:spcBef>
                <a:spcPts val="0"/>
              </a:spcBef>
              <a:buSzPts val="2800"/>
              <a:buNone/>
              <a:defRPr/>
            </a:lvl6pPr>
            <a:lvl7pPr lvl="6">
              <a:spcBef>
                <a:spcPts val="0"/>
              </a:spcBef>
              <a:buSzPts val="2800"/>
              <a:buNone/>
              <a:defRPr/>
            </a:lvl7pPr>
            <a:lvl8pPr lvl="7">
              <a:spcBef>
                <a:spcPts val="0"/>
              </a:spcBef>
              <a:buSzPts val="2800"/>
              <a:buNone/>
              <a:defRPr/>
            </a:lvl8pPr>
            <a:lvl9pPr lvl="8">
              <a:spcBef>
                <a:spcPts val="0"/>
              </a:spcBef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7" name="Shape 27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buNone/>
            </a:pPr>
            <a:fld id="{00000000-1234-1234-1234-123412341234}" type="slidenum">
              <a:rPr lang="ru"/>
              <a:t>‹#›</a:t>
            </a:fld>
            <a:endParaRPr lang="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One column text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Shape 29"/>
          <p:cNvSpPr txBox="1">
            <a:spLocks noGrp="1"/>
          </p:cNvSpPr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wrap="square" lIns="91425" tIns="91425" rIns="91425" bIns="91425" anchor="b" anchorCtr="0"/>
          <a:lstStyle>
            <a:lvl1pPr lvl="0">
              <a:spcBef>
                <a:spcPts val="0"/>
              </a:spcBef>
              <a:buSzPts val="2400"/>
              <a:buNone/>
              <a:defRPr sz="2400"/>
            </a:lvl1pPr>
            <a:lvl2pPr lvl="1">
              <a:spcBef>
                <a:spcPts val="0"/>
              </a:spcBef>
              <a:buSzPts val="2400"/>
              <a:buNone/>
              <a:defRPr sz="2400"/>
            </a:lvl2pPr>
            <a:lvl3pPr lvl="2">
              <a:spcBef>
                <a:spcPts val="0"/>
              </a:spcBef>
              <a:buSzPts val="2400"/>
              <a:buNone/>
              <a:defRPr sz="2400"/>
            </a:lvl3pPr>
            <a:lvl4pPr lvl="3">
              <a:spcBef>
                <a:spcPts val="0"/>
              </a:spcBef>
              <a:buSzPts val="2400"/>
              <a:buNone/>
              <a:defRPr sz="2400"/>
            </a:lvl4pPr>
            <a:lvl5pPr lvl="4">
              <a:spcBef>
                <a:spcPts val="0"/>
              </a:spcBef>
              <a:buSzPts val="2400"/>
              <a:buNone/>
              <a:defRPr sz="2400"/>
            </a:lvl5pPr>
            <a:lvl6pPr lvl="5">
              <a:spcBef>
                <a:spcPts val="0"/>
              </a:spcBef>
              <a:buSzPts val="2400"/>
              <a:buNone/>
              <a:defRPr sz="2400"/>
            </a:lvl6pPr>
            <a:lvl7pPr lvl="6">
              <a:spcBef>
                <a:spcPts val="0"/>
              </a:spcBef>
              <a:buSzPts val="2400"/>
              <a:buNone/>
              <a:defRPr sz="2400"/>
            </a:lvl7pPr>
            <a:lvl8pPr lvl="7">
              <a:spcBef>
                <a:spcPts val="0"/>
              </a:spcBef>
              <a:buSzPts val="2400"/>
              <a:buNone/>
              <a:defRPr sz="2400"/>
            </a:lvl8pPr>
            <a:lvl9pPr lvl="8">
              <a:spcBef>
                <a:spcPts val="0"/>
              </a:spcBef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30" name="Shape 30"/>
          <p:cNvSpPr txBox="1">
            <a:spLocks noGrp="1"/>
          </p:cNvSpPr>
          <p:nvPr>
            <p:ph type="body" idx="1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wrap="square" lIns="91425" tIns="91425" rIns="91425" bIns="91425" anchor="t" anchorCtr="0"/>
          <a:lstStyle>
            <a:lvl1pPr lvl="0">
              <a:spcBef>
                <a:spcPts val="0"/>
              </a:spcBef>
              <a:buSzPts val="1200"/>
              <a:buChar char="●"/>
              <a:defRPr sz="1200"/>
            </a:lvl1pPr>
            <a:lvl2pPr lvl="1">
              <a:spcBef>
                <a:spcPts val="0"/>
              </a:spcBef>
              <a:buSzPts val="1200"/>
              <a:buChar char="○"/>
              <a:defRPr sz="1200"/>
            </a:lvl2pPr>
            <a:lvl3pPr lvl="2">
              <a:spcBef>
                <a:spcPts val="0"/>
              </a:spcBef>
              <a:buSzPts val="1200"/>
              <a:buChar char="■"/>
              <a:defRPr sz="1200"/>
            </a:lvl3pPr>
            <a:lvl4pPr lvl="3">
              <a:spcBef>
                <a:spcPts val="0"/>
              </a:spcBef>
              <a:buSzPts val="1200"/>
              <a:buChar char="●"/>
              <a:defRPr sz="1200"/>
            </a:lvl4pPr>
            <a:lvl5pPr lvl="4">
              <a:spcBef>
                <a:spcPts val="0"/>
              </a:spcBef>
              <a:buSzPts val="1200"/>
              <a:buChar char="○"/>
              <a:defRPr sz="1200"/>
            </a:lvl5pPr>
            <a:lvl6pPr lvl="5">
              <a:spcBef>
                <a:spcPts val="0"/>
              </a:spcBef>
              <a:buSzPts val="1200"/>
              <a:buChar char="■"/>
              <a:defRPr sz="1200"/>
            </a:lvl6pPr>
            <a:lvl7pPr lvl="6">
              <a:spcBef>
                <a:spcPts val="0"/>
              </a:spcBef>
              <a:buSzPts val="1200"/>
              <a:buChar char="●"/>
              <a:defRPr sz="1200"/>
            </a:lvl7pPr>
            <a:lvl8pPr lvl="7">
              <a:spcBef>
                <a:spcPts val="0"/>
              </a:spcBef>
              <a:buSzPts val="1200"/>
              <a:buChar char="○"/>
              <a:defRPr sz="1200"/>
            </a:lvl8pPr>
            <a:lvl9pPr lvl="8">
              <a:spcBef>
                <a:spcPts val="0"/>
              </a:spcBef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31" name="Shape 3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buNone/>
            </a:pPr>
            <a:fld id="{00000000-1234-1234-1234-123412341234}" type="slidenum">
              <a:rPr lang="ru"/>
              <a:t>‹#›</a:t>
            </a:fld>
            <a:endParaRPr lang="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Main point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Shape 33"/>
          <p:cNvSpPr txBox="1">
            <a:spLocks noGrp="1"/>
          </p:cNvSpPr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wrap="square" lIns="91425" tIns="91425" rIns="91425" bIns="91425" anchor="ctr" anchorCtr="0"/>
          <a:lstStyle>
            <a:lvl1pPr lvl="0">
              <a:spcBef>
                <a:spcPts val="0"/>
              </a:spcBef>
              <a:buSzPts val="4800"/>
              <a:buNone/>
              <a:defRPr sz="4800"/>
            </a:lvl1pPr>
            <a:lvl2pPr lvl="1">
              <a:spcBef>
                <a:spcPts val="0"/>
              </a:spcBef>
              <a:buSzPts val="4800"/>
              <a:buNone/>
              <a:defRPr sz="4800"/>
            </a:lvl2pPr>
            <a:lvl3pPr lvl="2">
              <a:spcBef>
                <a:spcPts val="0"/>
              </a:spcBef>
              <a:buSzPts val="4800"/>
              <a:buNone/>
              <a:defRPr sz="4800"/>
            </a:lvl3pPr>
            <a:lvl4pPr lvl="3">
              <a:spcBef>
                <a:spcPts val="0"/>
              </a:spcBef>
              <a:buSzPts val="4800"/>
              <a:buNone/>
              <a:defRPr sz="4800"/>
            </a:lvl4pPr>
            <a:lvl5pPr lvl="4">
              <a:spcBef>
                <a:spcPts val="0"/>
              </a:spcBef>
              <a:buSzPts val="4800"/>
              <a:buNone/>
              <a:defRPr sz="4800"/>
            </a:lvl5pPr>
            <a:lvl6pPr lvl="5">
              <a:spcBef>
                <a:spcPts val="0"/>
              </a:spcBef>
              <a:buSzPts val="4800"/>
              <a:buNone/>
              <a:defRPr sz="4800"/>
            </a:lvl6pPr>
            <a:lvl7pPr lvl="6">
              <a:spcBef>
                <a:spcPts val="0"/>
              </a:spcBef>
              <a:buSzPts val="4800"/>
              <a:buNone/>
              <a:defRPr sz="4800"/>
            </a:lvl7pPr>
            <a:lvl8pPr lvl="7">
              <a:spcBef>
                <a:spcPts val="0"/>
              </a:spcBef>
              <a:buSzPts val="4800"/>
              <a:buNone/>
              <a:defRPr sz="4800"/>
            </a:lvl8pPr>
            <a:lvl9pPr lvl="8">
              <a:spcBef>
                <a:spcPts val="0"/>
              </a:spcBef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34" name="Shape 3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buNone/>
            </a:pPr>
            <a:fld id="{00000000-1234-1234-1234-123412341234}" type="slidenum">
              <a:rPr lang="ru"/>
              <a:t>‹#›</a:t>
            </a:fld>
            <a:endParaRPr lang="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ection title and description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Shape 36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buNone/>
            </a:pPr>
            <a:endParaRPr/>
          </a:p>
        </p:txBody>
      </p:sp>
      <p:sp>
        <p:nvSpPr>
          <p:cNvPr id="37" name="Shape 37"/>
          <p:cNvSpPr txBox="1">
            <a:spLocks noGrp="1"/>
          </p:cNvSpPr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wrap="square" lIns="91425" tIns="91425" rIns="91425" bIns="91425" anchor="b" anchorCtr="0"/>
          <a:lstStyle>
            <a:lvl1pPr lvl="0" algn="ctr">
              <a:spcBef>
                <a:spcPts val="0"/>
              </a:spcBef>
              <a:buSzPts val="4200"/>
              <a:buNone/>
              <a:defRPr sz="4200"/>
            </a:lvl1pPr>
            <a:lvl2pPr lvl="1" algn="ctr">
              <a:spcBef>
                <a:spcPts val="0"/>
              </a:spcBef>
              <a:buSzPts val="4200"/>
              <a:buNone/>
              <a:defRPr sz="4200"/>
            </a:lvl2pPr>
            <a:lvl3pPr lvl="2" algn="ctr">
              <a:spcBef>
                <a:spcPts val="0"/>
              </a:spcBef>
              <a:buSzPts val="4200"/>
              <a:buNone/>
              <a:defRPr sz="4200"/>
            </a:lvl3pPr>
            <a:lvl4pPr lvl="3" algn="ctr">
              <a:spcBef>
                <a:spcPts val="0"/>
              </a:spcBef>
              <a:buSzPts val="4200"/>
              <a:buNone/>
              <a:defRPr sz="4200"/>
            </a:lvl4pPr>
            <a:lvl5pPr lvl="4" algn="ctr">
              <a:spcBef>
                <a:spcPts val="0"/>
              </a:spcBef>
              <a:buSzPts val="4200"/>
              <a:buNone/>
              <a:defRPr sz="4200"/>
            </a:lvl5pPr>
            <a:lvl6pPr lvl="5" algn="ctr">
              <a:spcBef>
                <a:spcPts val="0"/>
              </a:spcBef>
              <a:buSzPts val="4200"/>
              <a:buNone/>
              <a:defRPr sz="4200"/>
            </a:lvl6pPr>
            <a:lvl7pPr lvl="6" algn="ctr">
              <a:spcBef>
                <a:spcPts val="0"/>
              </a:spcBef>
              <a:buSzPts val="4200"/>
              <a:buNone/>
              <a:defRPr sz="4200"/>
            </a:lvl7pPr>
            <a:lvl8pPr lvl="7" algn="ctr">
              <a:spcBef>
                <a:spcPts val="0"/>
              </a:spcBef>
              <a:buSzPts val="4200"/>
              <a:buNone/>
              <a:defRPr sz="4200"/>
            </a:lvl8pPr>
            <a:lvl9pPr lvl="8" algn="ctr">
              <a:spcBef>
                <a:spcPts val="0"/>
              </a:spcBef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38" name="Shape 38"/>
          <p:cNvSpPr txBox="1">
            <a:spLocks noGrp="1"/>
          </p:cNvSpPr>
          <p:nvPr>
            <p:ph type="subTitle" idx="1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wrap="square" lIns="91425" tIns="91425" rIns="91425" bIns="91425" anchor="t" anchorCtr="0"/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39" name="Shape 39"/>
          <p:cNvSpPr txBox="1">
            <a:spLocks noGrp="1"/>
          </p:cNvSpPr>
          <p:nvPr>
            <p:ph type="body" idx="2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wrap="square" lIns="91425" tIns="91425" rIns="91425" bIns="91425" anchor="ctr" anchorCtr="0"/>
          <a:lstStyle>
            <a:lvl1pPr lvl="0">
              <a:spcBef>
                <a:spcPts val="0"/>
              </a:spcBef>
              <a:buSzPts val="1800"/>
              <a:buChar char="●"/>
              <a:defRPr/>
            </a:lvl1pPr>
            <a:lvl2pPr lvl="1">
              <a:spcBef>
                <a:spcPts val="0"/>
              </a:spcBef>
              <a:buSzPts val="1400"/>
              <a:buChar char="○"/>
              <a:defRPr/>
            </a:lvl2pPr>
            <a:lvl3pPr lvl="2">
              <a:spcBef>
                <a:spcPts val="0"/>
              </a:spcBef>
              <a:buSzPts val="1400"/>
              <a:buChar char="■"/>
              <a:defRPr/>
            </a:lvl3pPr>
            <a:lvl4pPr lvl="3">
              <a:spcBef>
                <a:spcPts val="0"/>
              </a:spcBef>
              <a:buSzPts val="1400"/>
              <a:buChar char="●"/>
              <a:defRPr/>
            </a:lvl4pPr>
            <a:lvl5pPr lvl="4">
              <a:spcBef>
                <a:spcPts val="0"/>
              </a:spcBef>
              <a:buSzPts val="1400"/>
              <a:buChar char="○"/>
              <a:defRPr/>
            </a:lvl5pPr>
            <a:lvl6pPr lvl="5">
              <a:spcBef>
                <a:spcPts val="0"/>
              </a:spcBef>
              <a:buSzPts val="1400"/>
              <a:buChar char="■"/>
              <a:defRPr/>
            </a:lvl6pPr>
            <a:lvl7pPr lvl="6">
              <a:spcBef>
                <a:spcPts val="0"/>
              </a:spcBef>
              <a:buSzPts val="1400"/>
              <a:buChar char="●"/>
              <a:defRPr/>
            </a:lvl7pPr>
            <a:lvl8pPr lvl="7">
              <a:spcBef>
                <a:spcPts val="0"/>
              </a:spcBef>
              <a:buSzPts val="1400"/>
              <a:buChar char="○"/>
              <a:defRPr/>
            </a:lvl8pPr>
            <a:lvl9pPr lvl="8">
              <a:spcBef>
                <a:spcPts val="0"/>
              </a:spcBef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0" name="Shape 40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buNone/>
            </a:pPr>
            <a:fld id="{00000000-1234-1234-1234-123412341234}" type="slidenum">
              <a:rPr lang="ru"/>
              <a:t>‹#›</a:t>
            </a:fld>
            <a:endParaRPr lang="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aption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Shape 42"/>
          <p:cNvSpPr txBox="1">
            <a:spLocks noGrp="1"/>
          </p:cNvSpPr>
          <p:nvPr>
            <p:ph type="body" idx="1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wrap="square" lIns="91425" tIns="91425" rIns="91425" bIns="91425" anchor="ctr" anchorCtr="0"/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>
            <a:endParaRPr/>
          </a:p>
        </p:txBody>
      </p:sp>
      <p:sp>
        <p:nvSpPr>
          <p:cNvPr id="43" name="Shape 43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buNone/>
            </a:pPr>
            <a:fld id="{00000000-1234-1234-1234-123412341234}" type="slidenum">
              <a:rPr lang="ru"/>
              <a:t>‹#›</a:t>
            </a:fld>
            <a:endParaRPr lang="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lvl="0">
              <a:spcBef>
                <a:spcPts val="0"/>
              </a:spcBef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lv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lvl="1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lvl="2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lvl="3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lvl="4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lvl="5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lvl="6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lvl="7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lvl="8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8" name="Shape 8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>
            <a:noAutofit/>
          </a:bodyPr>
          <a:lstStyle/>
          <a:p>
            <a:pPr marL="0" lvl="0" indent="0" algn="r">
              <a:spcBef>
                <a:spcPts val="0"/>
              </a:spcBef>
              <a:buNone/>
            </a:pPr>
            <a:fld id="{00000000-1234-1234-1234-123412341234}" type="slidenum">
              <a:rPr lang="ru" sz="1000">
                <a:solidFill>
                  <a:schemeClr val="dk2"/>
                </a:solidFill>
              </a:rPr>
              <a:t>‹#›</a:t>
            </a:fld>
            <a:endParaRPr lang="ru" sz="1000">
              <a:solidFill>
                <a:schemeClr val="dk2"/>
              </a:solidFill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Shape 54"/>
          <p:cNvSpPr txBox="1">
            <a:spLocks noGrp="1"/>
          </p:cNvSpPr>
          <p:nvPr>
            <p:ph type="ctrTitle"/>
          </p:nvPr>
        </p:nvSpPr>
        <p:spPr>
          <a:xfrm>
            <a:off x="323528" y="483518"/>
            <a:ext cx="8424936" cy="1916460"/>
          </a:xfrm>
          <a:prstGeom prst="rect">
            <a:avLst/>
          </a:prstGeom>
        </p:spPr>
        <p:txBody>
          <a:bodyPr wrap="square" lIns="91425" tIns="91425" rIns="91425" bIns="91425" anchor="b" anchorCtr="0">
            <a:noAutofit/>
          </a:bodyPr>
          <a:lstStyle/>
          <a:p>
            <a:pPr marL="0" lvl="0" indent="0">
              <a:spcBef>
                <a:spcPts val="0"/>
              </a:spcBef>
              <a:buNone/>
            </a:pPr>
            <a:r>
              <a:rPr lang="ru" sz="5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itchFamily="18" charset="0"/>
              </a:rPr>
              <a:t>Общая </a:t>
            </a:r>
            <a:r>
              <a:rPr lang="ru" sz="54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itchFamily="18" charset="0"/>
              </a:rPr>
              <a:t>характеристика </a:t>
            </a:r>
            <a:r>
              <a:rPr lang="ru" sz="5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itchFamily="18" charset="0"/>
              </a:rPr>
              <a:t>Зарубежной Азии</a:t>
            </a:r>
            <a:endParaRPr lang="ru" sz="54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nstant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Shape 113"/>
          <p:cNvSpPr txBox="1">
            <a:spLocks noGrp="1"/>
          </p:cNvSpPr>
          <p:nvPr>
            <p:ph type="title"/>
          </p:nvPr>
        </p:nvSpPr>
        <p:spPr>
          <a:xfrm>
            <a:off x="827584" y="149425"/>
            <a:ext cx="7416824" cy="5727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marL="0" lvl="0" indent="-69850" algn="ctr">
              <a:spcBef>
                <a:spcPts val="0"/>
              </a:spcBef>
              <a:buClr>
                <a:schemeClr val="dk1"/>
              </a:buClr>
              <a:buSzPts val="1100"/>
              <a:buFont typeface="Arial"/>
              <a:buNone/>
            </a:pPr>
            <a:r>
              <a:rPr lang="ru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Природные условия и ресурсы</a:t>
            </a:r>
          </a:p>
        </p:txBody>
      </p:sp>
      <p:sp>
        <p:nvSpPr>
          <p:cNvPr id="114" name="Shape 114"/>
          <p:cNvSpPr txBox="1">
            <a:spLocks noGrp="1"/>
          </p:cNvSpPr>
          <p:nvPr>
            <p:ph type="body" idx="1"/>
          </p:nvPr>
        </p:nvSpPr>
        <p:spPr>
          <a:xfrm>
            <a:off x="311700" y="1826450"/>
            <a:ext cx="8520600" cy="18273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marL="0" lvl="0" indent="-69850">
              <a:spcBef>
                <a:spcPts val="0"/>
              </a:spcBef>
              <a:buClr>
                <a:schemeClr val="dk1"/>
              </a:buClr>
              <a:buSzPts val="1100"/>
              <a:buFont typeface="Arial"/>
              <a:buNone/>
            </a:pPr>
            <a:r>
              <a:rPr lang="ru" sz="2400">
                <a:solidFill>
                  <a:srgbClr val="000000"/>
                </a:solidFill>
              </a:rPr>
              <a:t>Велики ресурсы внутренних вод. Однако размещены они крайне неравномерно. Наиболее густая речная сеть в Южной и Юго-Восточной Азии. Огромные пространства Центральной и Юго-Западной Азии — засушливы.</a:t>
            </a:r>
          </a:p>
          <a:p>
            <a:pPr marL="0" lvl="0" indent="-69850">
              <a:spcBef>
                <a:spcPts val="0"/>
              </a:spcBef>
              <a:buClr>
                <a:schemeClr val="dk1"/>
              </a:buClr>
              <a:buSzPts val="1100"/>
              <a:buFont typeface="Arial"/>
              <a:buNone/>
            </a:pPr>
            <a:endParaRPr/>
          </a:p>
          <a:p>
            <a:pPr marL="0" lvl="0" indent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Shape 119"/>
          <p:cNvSpPr txBox="1">
            <a:spLocks noGrp="1"/>
          </p:cNvSpPr>
          <p:nvPr>
            <p:ph type="title"/>
          </p:nvPr>
        </p:nvSpPr>
        <p:spPr>
          <a:xfrm>
            <a:off x="827584" y="113950"/>
            <a:ext cx="7416824" cy="5727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marL="0" lvl="0" indent="0" algn="ctr">
              <a:spcBef>
                <a:spcPts val="0"/>
              </a:spcBef>
              <a:buNone/>
            </a:pPr>
            <a:r>
              <a:rPr lang="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Агроклиматические ресурсы </a:t>
            </a:r>
          </a:p>
        </p:txBody>
      </p:sp>
      <p:pic>
        <p:nvPicPr>
          <p:cNvPr id="120" name="Shape 12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459000" y="802400"/>
            <a:ext cx="6373300" cy="4234700"/>
          </a:xfrm>
          <a:prstGeom prst="rect">
            <a:avLst/>
          </a:prstGeom>
          <a:noFill/>
          <a:ln>
            <a:noFill/>
          </a:ln>
        </p:spPr>
      </p:pic>
      <p:sp>
        <p:nvSpPr>
          <p:cNvPr id="121" name="Shape 121"/>
          <p:cNvSpPr txBox="1"/>
          <p:nvPr/>
        </p:nvSpPr>
        <p:spPr>
          <a:xfrm>
            <a:off x="295100" y="4152217"/>
            <a:ext cx="2163900" cy="884883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buNone/>
            </a:pPr>
            <a:r>
              <a:rPr lang="ru" sz="1600" i="1" dirty="0"/>
              <a:t>Искусственное орошение безводных земель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Shape 126"/>
          <p:cNvSpPr txBox="1">
            <a:spLocks noGrp="1"/>
          </p:cNvSpPr>
          <p:nvPr>
            <p:ph type="title"/>
          </p:nvPr>
        </p:nvSpPr>
        <p:spPr>
          <a:xfrm>
            <a:off x="5436096" y="220350"/>
            <a:ext cx="3550254" cy="5727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marL="0" lvl="0" indent="0" algn="ctr">
              <a:spcBef>
                <a:spcPts val="0"/>
              </a:spcBef>
              <a:buNone/>
            </a:pPr>
            <a:r>
              <a:rPr lang="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Лесные ресурсы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Shape 131"/>
          <p:cNvSpPr txBox="1">
            <a:spLocks noGrp="1"/>
          </p:cNvSpPr>
          <p:nvPr>
            <p:ph type="title"/>
          </p:nvPr>
        </p:nvSpPr>
        <p:spPr>
          <a:xfrm>
            <a:off x="467544" y="123478"/>
            <a:ext cx="8208912" cy="5727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marL="0" lvl="0" indent="0" algn="ctr">
              <a:spcBef>
                <a:spcPts val="0"/>
              </a:spcBef>
              <a:buNone/>
            </a:pPr>
            <a:r>
              <a:rPr lang="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Природно-ресурсные предпосылки</a:t>
            </a:r>
          </a:p>
        </p:txBody>
      </p:sp>
      <p:sp>
        <p:nvSpPr>
          <p:cNvPr id="132" name="Shape 132"/>
          <p:cNvSpPr txBox="1">
            <a:spLocks noGrp="1"/>
          </p:cNvSpPr>
          <p:nvPr>
            <p:ph type="body" idx="1"/>
          </p:nvPr>
        </p:nvSpPr>
        <p:spPr>
          <a:xfrm>
            <a:off x="2069225" y="863550"/>
            <a:ext cx="6703800" cy="34164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marL="0" lvl="0" indent="-69850">
              <a:spcBef>
                <a:spcPts val="0"/>
              </a:spcBef>
              <a:buClr>
                <a:schemeClr val="dk1"/>
              </a:buClr>
              <a:buSzPts val="1100"/>
              <a:buFont typeface="Arial"/>
              <a:buNone/>
            </a:pPr>
            <a:r>
              <a:rPr lang="ru" dirty="0">
                <a:solidFill>
                  <a:srgbClr val="000000"/>
                </a:solidFill>
              </a:rPr>
              <a:t>                          </a:t>
            </a:r>
            <a:r>
              <a:rPr lang="ru" sz="2000" u="sng" dirty="0">
                <a:solidFill>
                  <a:srgbClr val="000000"/>
                </a:solidFill>
              </a:rPr>
              <a:t>Две главные проблемы:</a:t>
            </a:r>
          </a:p>
          <a:p>
            <a:pPr marL="457200" lvl="0" indent="-355600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AutoNum type="arabicParenR"/>
            </a:pPr>
            <a:r>
              <a:rPr lang="ru" sz="2000" dirty="0">
                <a:solidFill>
                  <a:srgbClr val="000000"/>
                </a:solidFill>
              </a:rPr>
              <a:t>Проблема недостатка земельных ресурсов.</a:t>
            </a:r>
          </a:p>
          <a:p>
            <a:pPr marL="457200" lvl="0" indent="-355600">
              <a:spcBef>
                <a:spcPts val="0"/>
              </a:spcBef>
              <a:buClr>
                <a:srgbClr val="000000"/>
              </a:buClr>
              <a:buSzPts val="2000"/>
              <a:buAutoNum type="arabicParenR"/>
            </a:pPr>
            <a:r>
              <a:rPr lang="ru" sz="2000" dirty="0">
                <a:solidFill>
                  <a:srgbClr val="000000"/>
                </a:solidFill>
              </a:rPr>
              <a:t>Проблема водоснабжения.</a:t>
            </a:r>
          </a:p>
          <a:p>
            <a:pPr marL="0" lvl="0" indent="0">
              <a:spcBef>
                <a:spcPts val="0"/>
              </a:spcBef>
              <a:buNone/>
            </a:pPr>
            <a:endParaRPr dirty="0">
              <a:solidFill>
                <a:srgbClr val="000000"/>
              </a:solidFill>
            </a:endParaRPr>
          </a:p>
          <a:p>
            <a:pPr marL="0" lvl="0" indent="0">
              <a:spcBef>
                <a:spcPts val="0"/>
              </a:spcBef>
              <a:buNone/>
            </a:pPr>
            <a:r>
              <a:rPr lang="ru" dirty="0">
                <a:solidFill>
                  <a:srgbClr val="000000"/>
                </a:solidFill>
              </a:rPr>
              <a:t>На значительной части территории региона природные условия вообще не позволяют людям заниматься сельским и лесным хозяйством.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Shape 60"/>
          <p:cNvSpPr txBox="1">
            <a:spLocks noGrp="1"/>
          </p:cNvSpPr>
          <p:nvPr>
            <p:ph type="title"/>
          </p:nvPr>
        </p:nvSpPr>
        <p:spPr>
          <a:xfrm>
            <a:off x="122500" y="54824"/>
            <a:ext cx="9021500" cy="572709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marL="0" lvl="0" indent="0" algn="ctr">
              <a:spcBef>
                <a:spcPts val="0"/>
              </a:spcBef>
              <a:buNone/>
            </a:pPr>
            <a:r>
              <a:rPr lang="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Территория</a:t>
            </a:r>
            <a:r>
              <a:rPr lang="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границы, </a:t>
            </a:r>
            <a:r>
              <a:rPr lang="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положение</a:t>
            </a:r>
            <a:endParaRPr lang="ru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1" name="Shape 61"/>
          <p:cNvPicPr preferRelativeResize="0"/>
          <p:nvPr/>
        </p:nvPicPr>
        <p:blipFill rotWithShape="1">
          <a:blip r:embed="rId4">
            <a:alphaModFix/>
          </a:blip>
          <a:srcRect l="13277" t="9313" b="15515"/>
          <a:stretch/>
        </p:blipFill>
        <p:spPr>
          <a:xfrm>
            <a:off x="122500" y="843557"/>
            <a:ext cx="6746532" cy="4210067"/>
          </a:xfrm>
          <a:prstGeom prst="rect">
            <a:avLst/>
          </a:prstGeom>
          <a:noFill/>
          <a:ln>
            <a:noFill/>
          </a:ln>
        </p:spPr>
      </p:pic>
      <p:sp>
        <p:nvSpPr>
          <p:cNvPr id="62" name="Shape 62"/>
          <p:cNvSpPr txBox="1"/>
          <p:nvPr/>
        </p:nvSpPr>
        <p:spPr>
          <a:xfrm>
            <a:off x="7070825" y="4138450"/>
            <a:ext cx="1903200" cy="7566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buNone/>
            </a:pPr>
            <a:r>
              <a:rPr lang="ru" sz="1800"/>
              <a:t>Зарубежная Азия на карте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Shape 67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buNone/>
            </a:pPr>
            <a:r>
              <a:rPr lang="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Территория, границы, </a:t>
            </a:r>
            <a:r>
              <a:rPr lang="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положение</a:t>
            </a:r>
            <a:endParaRPr lang="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8" name="Shape 68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buNone/>
            </a:pPr>
            <a:r>
              <a:rPr lang="ru"/>
              <a:t> </a:t>
            </a:r>
            <a:r>
              <a:rPr lang="ru">
                <a:solidFill>
                  <a:srgbClr val="000000"/>
                </a:solidFill>
              </a:rPr>
              <a:t>Площадь территории - 27,7 млн км2.</a:t>
            </a:r>
          </a:p>
          <a:p>
            <a:pPr marL="0" lvl="0" indent="0">
              <a:spcBef>
                <a:spcPts val="0"/>
              </a:spcBef>
              <a:buNone/>
            </a:pPr>
            <a:r>
              <a:rPr lang="ru">
                <a:solidFill>
                  <a:srgbClr val="000000"/>
                </a:solidFill>
              </a:rPr>
              <a:t>Численность населения(без стран СНГ) - 3,1 млрд чел.</a:t>
            </a:r>
          </a:p>
          <a:p>
            <a:pPr marL="0" lvl="0" indent="0">
              <a:spcBef>
                <a:spcPts val="0"/>
              </a:spcBef>
              <a:buNone/>
            </a:pPr>
            <a:r>
              <a:rPr lang="ru">
                <a:solidFill>
                  <a:srgbClr val="000000"/>
                </a:solidFill>
              </a:rPr>
              <a:t>Включает около 40 суверенных государств.</a:t>
            </a:r>
          </a:p>
          <a:p>
            <a:pPr marL="0" lvl="0" indent="0">
              <a:spcBef>
                <a:spcPts val="0"/>
              </a:spcBef>
              <a:buNone/>
            </a:pPr>
            <a:r>
              <a:rPr lang="ru">
                <a:solidFill>
                  <a:srgbClr val="000000"/>
                </a:solidFill>
              </a:rPr>
              <a:t>В состав региона входят разные по размеру страны: две из них относятся к странам-гигантам, остальные, в основном, к довольно крупным странам. Границы между ними проходят по хорошо выраженным природным рубежам.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Shape 73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marL="0" lvl="0" indent="-69850">
              <a:spcBef>
                <a:spcPts val="0"/>
              </a:spcBef>
              <a:buClr>
                <a:schemeClr val="dk1"/>
              </a:buClr>
              <a:buSzPts val="1100"/>
              <a:buFont typeface="Arial"/>
              <a:buNone/>
            </a:pPr>
            <a:r>
              <a:rPr lang="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Экономико-географическое положение</a:t>
            </a:r>
          </a:p>
          <a:p>
            <a:pPr marL="0" lvl="0" indent="0">
              <a:spcBef>
                <a:spcPts val="0"/>
              </a:spcBef>
              <a:buNone/>
            </a:pPr>
            <a:endParaRPr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74" name="Shape 74"/>
          <p:cNvCxnSpPr>
            <a:endCxn id="75" idx="0"/>
          </p:cNvCxnSpPr>
          <p:nvPr/>
        </p:nvCxnSpPr>
        <p:spPr>
          <a:xfrm flipH="1">
            <a:off x="1423050" y="1099650"/>
            <a:ext cx="532200" cy="1572600"/>
          </a:xfrm>
          <a:prstGeom prst="straightConnector1">
            <a:avLst/>
          </a:prstGeom>
          <a:noFill/>
          <a:ln w="38100" cap="flat" cmpd="sng">
            <a:solidFill>
              <a:srgbClr val="0000FF"/>
            </a:solidFill>
            <a:prstDash val="solid"/>
            <a:round/>
            <a:headEnd type="none" w="lg" len="lg"/>
            <a:tailEnd type="triangle" w="lg" len="lg"/>
          </a:ln>
        </p:spPr>
      </p:cxnSp>
      <p:cxnSp>
        <p:nvCxnSpPr>
          <p:cNvPr id="76" name="Shape 76"/>
          <p:cNvCxnSpPr/>
          <p:nvPr/>
        </p:nvCxnSpPr>
        <p:spPr>
          <a:xfrm>
            <a:off x="4280350" y="1123300"/>
            <a:ext cx="23700" cy="1572900"/>
          </a:xfrm>
          <a:prstGeom prst="straightConnector1">
            <a:avLst/>
          </a:prstGeom>
          <a:noFill/>
          <a:ln w="38100" cap="flat" cmpd="sng">
            <a:solidFill>
              <a:srgbClr val="0000FF"/>
            </a:solidFill>
            <a:prstDash val="solid"/>
            <a:round/>
            <a:headEnd type="none" w="lg" len="lg"/>
            <a:tailEnd type="triangle" w="lg" len="lg"/>
          </a:ln>
        </p:spPr>
      </p:cxnSp>
      <p:cxnSp>
        <p:nvCxnSpPr>
          <p:cNvPr id="77" name="Shape 77"/>
          <p:cNvCxnSpPr/>
          <p:nvPr/>
        </p:nvCxnSpPr>
        <p:spPr>
          <a:xfrm>
            <a:off x="6834350" y="1064175"/>
            <a:ext cx="650400" cy="1548900"/>
          </a:xfrm>
          <a:prstGeom prst="straightConnector1">
            <a:avLst/>
          </a:prstGeom>
          <a:noFill/>
          <a:ln w="38100" cap="flat" cmpd="sng">
            <a:solidFill>
              <a:srgbClr val="0000FF"/>
            </a:solidFill>
            <a:prstDash val="solid"/>
            <a:round/>
            <a:headEnd type="none" w="lg" len="lg"/>
            <a:tailEnd type="triangle" w="lg" len="lg"/>
          </a:ln>
        </p:spPr>
      </p:cxnSp>
      <p:sp>
        <p:nvSpPr>
          <p:cNvPr id="75" name="Shape 75"/>
          <p:cNvSpPr txBox="1"/>
          <p:nvPr/>
        </p:nvSpPr>
        <p:spPr>
          <a:xfrm>
            <a:off x="311700" y="2672250"/>
            <a:ext cx="2222700" cy="15252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buNone/>
            </a:pPr>
            <a:r>
              <a:rPr lang="ru" sz="2400"/>
              <a:t>Соседское положение стран</a:t>
            </a:r>
          </a:p>
        </p:txBody>
      </p:sp>
      <p:sp>
        <p:nvSpPr>
          <p:cNvPr id="78" name="Shape 78"/>
          <p:cNvSpPr txBox="1"/>
          <p:nvPr/>
        </p:nvSpPr>
        <p:spPr>
          <a:xfrm>
            <a:off x="3381575" y="2648550"/>
            <a:ext cx="2341200" cy="15726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buNone/>
            </a:pPr>
            <a:r>
              <a:rPr lang="ru" sz="2400"/>
              <a:t>Приморское положение большинства стран</a:t>
            </a:r>
          </a:p>
        </p:txBody>
      </p:sp>
      <p:sp>
        <p:nvSpPr>
          <p:cNvPr id="79" name="Shape 79"/>
          <p:cNvSpPr txBox="1"/>
          <p:nvPr/>
        </p:nvSpPr>
        <p:spPr>
          <a:xfrm>
            <a:off x="6787050" y="2613125"/>
            <a:ext cx="2222700" cy="15252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buNone/>
            </a:pPr>
            <a:r>
              <a:rPr lang="ru" sz="2400"/>
              <a:t>Глубинное положение некоторых стран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Shape 84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buNone/>
            </a:pPr>
            <a:r>
              <a:rPr lang="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</a:t>
            </a:r>
            <a:r>
              <a:rPr lang="ru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Политико-географическое положение</a:t>
            </a:r>
          </a:p>
        </p:txBody>
      </p:sp>
      <p:sp>
        <p:nvSpPr>
          <p:cNvPr id="85" name="Shape 85"/>
          <p:cNvSpPr txBox="1">
            <a:spLocks noGrp="1"/>
          </p:cNvSpPr>
          <p:nvPr>
            <p:ph type="body" idx="1"/>
          </p:nvPr>
        </p:nvSpPr>
        <p:spPr>
          <a:xfrm>
            <a:off x="650325" y="1755500"/>
            <a:ext cx="8181900" cy="17682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marL="0" lvl="0" indent="-69850">
              <a:spcBef>
                <a:spcPts val="0"/>
              </a:spcBef>
              <a:buClr>
                <a:schemeClr val="dk1"/>
              </a:buClr>
              <a:buSzPts val="1100"/>
              <a:buFont typeface="Arial"/>
              <a:buNone/>
            </a:pPr>
            <a:r>
              <a:rPr lang="ru">
                <a:solidFill>
                  <a:srgbClr val="FFFFFF"/>
                </a:solidFill>
              </a:rPr>
              <a:t>Зарубежная Азия остается ареной многих территориальных споров, которые время от времени приводят к обострению региональных и локальных конфликтов. ”Горячими точками” на карте продолжают оставаться Афганистан,Ирак,Иран,Сирия,КНДР.</a:t>
            </a:r>
          </a:p>
          <a:p>
            <a:pPr marL="0" lvl="0" indent="-69850">
              <a:spcBef>
                <a:spcPts val="0"/>
              </a:spcBef>
              <a:buClr>
                <a:schemeClr val="dk1"/>
              </a:buClr>
              <a:buSzPts val="1100"/>
              <a:buFont typeface="Arial"/>
              <a:buNone/>
            </a:pPr>
            <a:endParaRPr/>
          </a:p>
          <a:p>
            <a:pPr marL="0" lvl="0" indent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Shape 90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marL="0" lvl="0" indent="-69850">
              <a:spcBef>
                <a:spcPts val="0"/>
              </a:spcBef>
              <a:buClr>
                <a:schemeClr val="dk1"/>
              </a:buClr>
              <a:buSzPts val="1100"/>
              <a:buFont typeface="Arial"/>
              <a:buNone/>
            </a:pPr>
            <a:r>
              <a:rPr lang="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Природные условия и </a:t>
            </a:r>
            <a:r>
              <a:rPr lang="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ресурсы</a:t>
            </a:r>
            <a:endParaRPr lang="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lvl="0" indent="-69850">
              <a:spcBef>
                <a:spcPts val="0"/>
              </a:spcBef>
              <a:buClr>
                <a:schemeClr val="dk1"/>
              </a:buClr>
              <a:buSzPts val="1100"/>
              <a:buFont typeface="Arial"/>
              <a:buNone/>
            </a:pPr>
            <a:endParaRPr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lvl="0" indent="0">
              <a:spcBef>
                <a:spcPts val="0"/>
              </a:spcBef>
              <a:buNone/>
            </a:pPr>
            <a:endParaRPr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1" name="Shape 91"/>
          <p:cNvSpPr txBox="1">
            <a:spLocks noGrp="1"/>
          </p:cNvSpPr>
          <p:nvPr>
            <p:ph type="body" idx="1"/>
          </p:nvPr>
        </p:nvSpPr>
        <p:spPr>
          <a:xfrm>
            <a:off x="311700" y="1761800"/>
            <a:ext cx="8520600" cy="28071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marL="0" lvl="0" indent="-69850">
              <a:spcBef>
                <a:spcPts val="0"/>
              </a:spcBef>
              <a:buClr>
                <a:schemeClr val="dk1"/>
              </a:buClr>
              <a:buSzPts val="1100"/>
              <a:buFont typeface="Arial"/>
              <a:buNone/>
            </a:pPr>
            <a:r>
              <a:rPr lang="ru" sz="2400">
                <a:solidFill>
                  <a:srgbClr val="000000"/>
                </a:solidFill>
              </a:rPr>
              <a:t>Следует отметить, что большая часть зарубежной Азии относится к субтропикам. Протягивается субтропический пояс от Тихого океана до Средиземного моря и составляет тысячи километров.</a:t>
            </a:r>
          </a:p>
          <a:p>
            <a:pPr marL="0" lvl="0" indent="-69850">
              <a:spcBef>
                <a:spcPts val="0"/>
              </a:spcBef>
              <a:buClr>
                <a:schemeClr val="dk1"/>
              </a:buClr>
              <a:buSzPts val="1100"/>
              <a:buFont typeface="Arial"/>
              <a:buNone/>
            </a:pPr>
            <a:endParaRPr/>
          </a:p>
          <a:p>
            <a:pPr marL="0" lvl="0" indent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Shape 9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buNone/>
            </a:pPr>
            <a:r>
              <a:rPr lang="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Природные условия и ресурсы</a:t>
            </a:r>
          </a:p>
        </p:txBody>
      </p:sp>
      <p:sp>
        <p:nvSpPr>
          <p:cNvPr id="97" name="Shape 97"/>
          <p:cNvSpPr txBox="1">
            <a:spLocks noGrp="1"/>
          </p:cNvSpPr>
          <p:nvPr>
            <p:ph type="body" idx="1"/>
          </p:nvPr>
        </p:nvSpPr>
        <p:spPr>
          <a:xfrm>
            <a:off x="311700" y="1336125"/>
            <a:ext cx="8520600" cy="3232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buNone/>
            </a:pPr>
            <a:r>
              <a:rPr lang="ru" sz="2400">
                <a:solidFill>
                  <a:srgbClr val="000000"/>
                </a:solidFill>
              </a:rPr>
              <a:t>Район крайне неоднороден в отношении тектонической структуры и рельефа: в его пределах отмечается наибольшая на земле амплитуда высот, здесь расположены как древние докембрийские платформы, так и области молодой кайнозойской складчатости, грандиозные горные страны и обширные равнины.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Shape 107"/>
          <p:cNvSpPr txBox="1">
            <a:spLocks noGrp="1"/>
          </p:cNvSpPr>
          <p:nvPr>
            <p:ph type="title"/>
          </p:nvPr>
        </p:nvSpPr>
        <p:spPr>
          <a:xfrm>
            <a:off x="323528" y="339502"/>
            <a:ext cx="8520600" cy="5727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marL="0" lvl="0" indent="0" algn="ctr">
              <a:spcBef>
                <a:spcPts val="0"/>
              </a:spcBef>
              <a:buNone/>
            </a:pPr>
            <a:r>
              <a:rPr lang="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Природные </a:t>
            </a:r>
            <a:r>
              <a:rPr lang="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условия и ресурсы</a:t>
            </a:r>
          </a:p>
        </p:txBody>
      </p:sp>
      <p:sp>
        <p:nvSpPr>
          <p:cNvPr id="108" name="Shape 108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marL="0" lvl="0" indent="-69850">
              <a:spcBef>
                <a:spcPts val="0"/>
              </a:spcBef>
              <a:buClr>
                <a:schemeClr val="dk1"/>
              </a:buClr>
              <a:buSzPts val="1100"/>
              <a:buFont typeface="Arial"/>
              <a:buNone/>
            </a:pPr>
            <a:r>
              <a:rPr lang="ru" sz="2400">
                <a:solidFill>
                  <a:srgbClr val="000000"/>
                </a:solidFill>
              </a:rPr>
              <a:t>Из других природных ресурсов преобладают:</a:t>
            </a:r>
          </a:p>
          <a:p>
            <a:pPr marL="0" lvl="0" indent="-69850">
              <a:spcBef>
                <a:spcPts val="0"/>
              </a:spcBef>
              <a:buClr>
                <a:schemeClr val="dk1"/>
              </a:buClr>
              <a:buSzPts val="1100"/>
              <a:buFont typeface="Arial"/>
              <a:buNone/>
            </a:pPr>
            <a:r>
              <a:rPr lang="ru" sz="2400">
                <a:solidFill>
                  <a:srgbClr val="000000"/>
                </a:solidFill>
              </a:rPr>
              <a:t>каменный уголь (Китай, Индия);</a:t>
            </a:r>
          </a:p>
          <a:p>
            <a:pPr marL="0" lvl="0" indent="-69850">
              <a:spcBef>
                <a:spcPts val="0"/>
              </a:spcBef>
              <a:buClr>
                <a:schemeClr val="dk1"/>
              </a:buClr>
              <a:buSzPts val="1100"/>
              <a:buFont typeface="Arial"/>
              <a:buNone/>
            </a:pPr>
            <a:r>
              <a:rPr lang="ru" sz="2400">
                <a:solidFill>
                  <a:srgbClr val="000000"/>
                </a:solidFill>
              </a:rPr>
              <a:t>железная и марганцевые руды (Индия);</a:t>
            </a:r>
          </a:p>
          <a:p>
            <a:pPr marL="0" lvl="0" indent="-69850">
              <a:spcBef>
                <a:spcPts val="0"/>
              </a:spcBef>
              <a:buClr>
                <a:schemeClr val="dk1"/>
              </a:buClr>
              <a:buSzPts val="1100"/>
              <a:buFont typeface="Arial"/>
              <a:buNone/>
            </a:pPr>
            <a:r>
              <a:rPr lang="ru" sz="2400">
                <a:solidFill>
                  <a:srgbClr val="000000"/>
                </a:solidFill>
              </a:rPr>
              <a:t>хромовые руды (Турция, Индия, Филиппины);</a:t>
            </a:r>
          </a:p>
          <a:p>
            <a:pPr marL="0" lvl="0" indent="-69850">
              <a:spcBef>
                <a:spcPts val="0"/>
              </a:spcBef>
              <a:buClr>
                <a:schemeClr val="dk1"/>
              </a:buClr>
              <a:buSzPts val="1100"/>
              <a:buFont typeface="Arial"/>
              <a:buNone/>
            </a:pPr>
            <a:r>
              <a:rPr lang="ru" sz="2400">
                <a:solidFill>
                  <a:srgbClr val="000000"/>
                </a:solidFill>
              </a:rPr>
              <a:t>оловянные руды (Мьянма, Таиланд, Малайзия);</a:t>
            </a:r>
          </a:p>
          <a:p>
            <a:pPr marL="0" lvl="0" indent="-69850">
              <a:spcBef>
                <a:spcPts val="0"/>
              </a:spcBef>
              <a:buClr>
                <a:schemeClr val="dk1"/>
              </a:buClr>
              <a:buSzPts val="1100"/>
              <a:buFont typeface="Arial"/>
              <a:buNone/>
            </a:pPr>
            <a:r>
              <a:rPr lang="ru" sz="2400">
                <a:solidFill>
                  <a:srgbClr val="000000"/>
                </a:solidFill>
              </a:rPr>
              <a:t>медные и никелевые руды (Иордания).</a:t>
            </a:r>
          </a:p>
          <a:p>
            <a:pPr marL="0" lvl="0" indent="-69850">
              <a:spcBef>
                <a:spcPts val="0"/>
              </a:spcBef>
              <a:buClr>
                <a:schemeClr val="dk1"/>
              </a:buClr>
              <a:buSzPts val="1100"/>
              <a:buFont typeface="Arial"/>
              <a:buNone/>
            </a:pPr>
            <a:endParaRPr/>
          </a:p>
          <a:p>
            <a:pPr marL="0" lvl="0" indent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326</Words>
  <Application>Microsoft Office PowerPoint</Application>
  <PresentationFormat>Экран (16:9)</PresentationFormat>
  <Paragraphs>36</Paragraphs>
  <Slides>14</Slides>
  <Notes>14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Simple Light</vt:lpstr>
      <vt:lpstr>Общая характеристика Зарубежной Азии</vt:lpstr>
      <vt:lpstr>Территория, границы, положение</vt:lpstr>
      <vt:lpstr>             Территория, границы, положение</vt:lpstr>
      <vt:lpstr>          Экономико-географическое положение </vt:lpstr>
      <vt:lpstr>          Политико-географическое положение</vt:lpstr>
      <vt:lpstr>               Природные условия и ресурсы  </vt:lpstr>
      <vt:lpstr>               Природные условия и ресурсы</vt:lpstr>
      <vt:lpstr>Презентация PowerPoint</vt:lpstr>
      <vt:lpstr>Природные условия и ресурсы</vt:lpstr>
      <vt:lpstr>Природные условия и ресурсы</vt:lpstr>
      <vt:lpstr>Агроклиматические ресурсы </vt:lpstr>
      <vt:lpstr>Лесные ресурсы </vt:lpstr>
      <vt:lpstr>Природно-ресурсные предпосылки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Общая характеристика Зарубежной Азии</dc:title>
  <dc:creator>Елена</dc:creator>
  <cp:lastModifiedBy>Елена</cp:lastModifiedBy>
  <cp:revision>1</cp:revision>
  <dcterms:modified xsi:type="dcterms:W3CDTF">2018-01-13T15:04:09Z</dcterms:modified>
</cp:coreProperties>
</file>