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75D8C-FB7A-4F55-A2B0-0C6CB858CADC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75CA86-CFD0-4F6E-8616-76DA3F611D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75D8C-FB7A-4F55-A2B0-0C6CB858CADC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75CA86-CFD0-4F6E-8616-76DA3F611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75D8C-FB7A-4F55-A2B0-0C6CB858CADC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75CA86-CFD0-4F6E-8616-76DA3F611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75D8C-FB7A-4F55-A2B0-0C6CB858CADC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75CA86-CFD0-4F6E-8616-76DA3F611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75D8C-FB7A-4F55-A2B0-0C6CB858CADC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75CA86-CFD0-4F6E-8616-76DA3F611D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75D8C-FB7A-4F55-A2B0-0C6CB858CADC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75CA86-CFD0-4F6E-8616-76DA3F611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75D8C-FB7A-4F55-A2B0-0C6CB858CADC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75CA86-CFD0-4F6E-8616-76DA3F611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75D8C-FB7A-4F55-A2B0-0C6CB858CADC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75CA86-CFD0-4F6E-8616-76DA3F611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75D8C-FB7A-4F55-A2B0-0C6CB858CADC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75CA86-CFD0-4F6E-8616-76DA3F611D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75D8C-FB7A-4F55-A2B0-0C6CB858CADC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75CA86-CFD0-4F6E-8616-76DA3F611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75D8C-FB7A-4F55-A2B0-0C6CB858CADC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75CA86-CFD0-4F6E-8616-76DA3F611D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E575D8C-FB7A-4F55-A2B0-0C6CB858CADC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575CA86-CFD0-4F6E-8616-76DA3F611D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332656"/>
            <a:ext cx="7406640" cy="1832224"/>
          </a:xfrm>
        </p:spPr>
        <p:txBody>
          <a:bodyPr>
            <a:noAutofit/>
          </a:bodyPr>
          <a:lstStyle/>
          <a:p>
            <a:r>
              <a:rPr lang="ru-RU" sz="6000" b="1" dirty="0" smtClean="0"/>
              <a:t>Характеристика </a:t>
            </a:r>
            <a:r>
              <a:rPr lang="ru-RU" sz="6000" b="1" dirty="0" smtClean="0"/>
              <a:t>Андорры</a:t>
            </a:r>
            <a:endParaRPr lang="ru-RU" sz="60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348" y="2420889"/>
            <a:ext cx="6431899" cy="43013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-686"/>
            <a:ext cx="6048672" cy="765390"/>
          </a:xfrm>
        </p:spPr>
        <p:txBody>
          <a:bodyPr/>
          <a:lstStyle/>
          <a:p>
            <a:r>
              <a:rPr lang="ru-RU" b="1" dirty="0" smtClean="0"/>
              <a:t>Проблемы </a:t>
            </a:r>
            <a:r>
              <a:rPr lang="ru-RU" b="1" dirty="0" smtClean="0"/>
              <a:t>Андорры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692696"/>
            <a:ext cx="8229600" cy="4525963"/>
          </a:xfrm>
        </p:spPr>
        <p:txBody>
          <a:bodyPr/>
          <a:lstStyle/>
          <a:p>
            <a:r>
              <a:rPr lang="ru-RU" dirty="0" smtClean="0"/>
              <a:t>Гористая местность не позволяет строить в Андорре аэропорты, прокладывать железнодорожные пути. </a:t>
            </a:r>
            <a:br>
              <a:rPr lang="ru-RU" dirty="0" smtClean="0"/>
            </a:br>
            <a:r>
              <a:rPr lang="ru-RU" dirty="0" smtClean="0"/>
              <a:t>В связи с этим в Андорре хорошо развита дорожная сеть, которая связывает все города, поселки и горнолыжные курорты.</a:t>
            </a:r>
            <a:endParaRPr lang="ru-RU" dirty="0"/>
          </a:p>
        </p:txBody>
      </p:sp>
      <p:pic>
        <p:nvPicPr>
          <p:cNvPr id="1026" name="Picture 2" descr="http://otpysk.moscow/wp-content/uploads/2016/02/andora_la_velia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789040"/>
            <a:ext cx="4824536" cy="275927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Географическое </a:t>
            </a:r>
            <a:r>
              <a:rPr lang="ru-RU" dirty="0" smtClean="0"/>
              <a:t>положение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84784"/>
            <a:ext cx="8100392" cy="4968552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Страна расположена на юго-западе Европы, на восточных склонах Пиренейских гор между Францией и Испанией. Территория Андорры гориста, рассечена несколькими высокогорными долинами, большая часть страны лежит не высотах свыше 900 м над уровнем моря. С северо-востока на юго-запад страну пересекает река </a:t>
            </a:r>
            <a:r>
              <a:rPr lang="ru-RU" dirty="0" err="1"/>
              <a:t>Валира</a:t>
            </a:r>
            <a:r>
              <a:rPr lang="ru-RU" dirty="0"/>
              <a:t> и </a:t>
            </a:r>
            <a:r>
              <a:rPr lang="ru-RU" dirty="0" err="1"/>
              <a:t>Арьеж</a:t>
            </a:r>
            <a:r>
              <a:rPr lang="ru-RU" dirty="0"/>
              <a:t>, а горные склоны усеяны множеством небольших ледниковых озер и источников минеральных и термальных вод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http://stavropol-travel.ru/wp-content/uploads/2015/01/20-3_resul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008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49730" y="188640"/>
            <a:ext cx="8194270" cy="4525963"/>
          </a:xfrm>
        </p:spPr>
        <p:txBody>
          <a:bodyPr>
            <a:normAutofit/>
          </a:bodyPr>
          <a:lstStyle/>
          <a:p>
            <a:r>
              <a:rPr lang="ru-RU" dirty="0"/>
              <a:t>Основная статья экономики Андорры — туризм. Ежегодно Андорру посещают до 13 млн. туристов, привлеченных режимом беспошлинной торговли, а также летними и зимними курортами. </a:t>
            </a:r>
          </a:p>
        </p:txBody>
      </p:sp>
      <p:pic>
        <p:nvPicPr>
          <p:cNvPr id="16386" name="Picture 2" descr="Картинки по запросу туризм в андорр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140968"/>
            <a:ext cx="3593976" cy="2102219"/>
          </a:xfrm>
          <a:prstGeom prst="rect">
            <a:avLst/>
          </a:prstGeom>
          <a:noFill/>
        </p:spPr>
      </p:pic>
      <p:pic>
        <p:nvPicPr>
          <p:cNvPr id="16388" name="Picture 4" descr="Картинки по запросу туризм в андорр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140968"/>
            <a:ext cx="3410347" cy="198884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88640"/>
            <a:ext cx="5158328" cy="792088"/>
          </a:xfrm>
        </p:spPr>
        <p:txBody>
          <a:bodyPr>
            <a:normAutofit/>
          </a:bodyPr>
          <a:lstStyle/>
          <a:p>
            <a:pPr fontAlgn="base"/>
            <a:r>
              <a:rPr lang="ru-RU" b="1" dirty="0" smtClean="0"/>
              <a:t>Природные ресурсы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052736"/>
            <a:ext cx="8229600" cy="475252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Имеются </a:t>
            </a:r>
            <a:r>
              <a:rPr lang="ru-RU" dirty="0"/>
              <a:t>небольшие залежи железной руды, свинца и мрамора. К природным богатствам относятся также термальные воды в районе города </a:t>
            </a:r>
            <a:r>
              <a:rPr lang="ru-RU" dirty="0" err="1"/>
              <a:t>Эскальдес</a:t>
            </a:r>
            <a:r>
              <a:rPr lang="ru-RU" dirty="0"/>
              <a:t>. Там же была построена единственная в стране ГЭС. Собственное производство электроэнергии обеспечивает менее 30% потребностей, недостаток восполняется за счет импорта из Испании и Франции</a:t>
            </a:r>
            <a:r>
              <a:rPr lang="ru-RU" dirty="0" smtClean="0"/>
              <a:t>.</a:t>
            </a:r>
          </a:p>
          <a:p>
            <a:r>
              <a:rPr lang="ru-RU" dirty="0"/>
              <a:t>гидроэнергетика, минеральные воды, лес, железная руда, свинец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5022"/>
            <a:ext cx="3312368" cy="1143000"/>
          </a:xfrm>
        </p:spPr>
        <p:txBody>
          <a:bodyPr/>
          <a:lstStyle/>
          <a:p>
            <a:r>
              <a:rPr lang="ru-RU" b="1" dirty="0" smtClean="0"/>
              <a:t>Население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124744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Население Андорры составляет 76 </a:t>
            </a:r>
            <a:r>
              <a:rPr lang="ru-RU" dirty="0" smtClean="0"/>
              <a:t>000 человек</a:t>
            </a:r>
            <a:endParaRPr lang="ru-RU" dirty="0"/>
          </a:p>
          <a:p>
            <a:pPr>
              <a:buNone/>
            </a:pPr>
            <a:r>
              <a:rPr lang="ru-RU" dirty="0" smtClean="0"/>
              <a:t>    34 000  жителей </a:t>
            </a:r>
            <a:r>
              <a:rPr lang="ru-RU" dirty="0"/>
              <a:t>составляют коренные андоррцы, потомки каталонских крестьян, заселивших в древности горные долины. Кроме того, в Андорре проживают 20 </a:t>
            </a:r>
            <a:r>
              <a:rPr lang="ru-RU" dirty="0" smtClean="0"/>
              <a:t>000 </a:t>
            </a:r>
            <a:r>
              <a:rPr lang="ru-RU" dirty="0"/>
              <a:t>испанцев, 3 </a:t>
            </a:r>
            <a:r>
              <a:rPr lang="ru-RU" dirty="0" smtClean="0"/>
              <a:t>700 </a:t>
            </a:r>
            <a:r>
              <a:rPr lang="ru-RU" dirty="0"/>
              <a:t>французов, 10 </a:t>
            </a:r>
            <a:r>
              <a:rPr lang="ru-RU" dirty="0" smtClean="0"/>
              <a:t>900 </a:t>
            </a:r>
            <a:r>
              <a:rPr lang="ru-RU" dirty="0"/>
              <a:t>португальцев и др. Официальный язык — каталанский, на котором говорит треть населения. Распространены также французский и испанский </a:t>
            </a:r>
            <a:r>
              <a:rPr lang="ru-RU" dirty="0" smtClean="0"/>
              <a:t>языки</a:t>
            </a:r>
            <a:r>
              <a:rPr lang="ru-RU" dirty="0"/>
              <a:t>. Большинство верующих (99 %) — католики.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0"/>
            <a:ext cx="8229600" cy="4525963"/>
          </a:xfrm>
        </p:spPr>
        <p:txBody>
          <a:bodyPr/>
          <a:lstStyle/>
          <a:p>
            <a:r>
              <a:rPr lang="ru-RU" b="1" i="1" dirty="0"/>
              <a:t>Возрастная структура</a:t>
            </a:r>
            <a:r>
              <a:rPr lang="ru-RU" b="1" i="1" dirty="0" smtClean="0"/>
              <a:t>:</a:t>
            </a:r>
          </a:p>
          <a:p>
            <a:pPr>
              <a:buNone/>
            </a:pPr>
            <a:r>
              <a:rPr lang="ru-RU" dirty="0" smtClean="0"/>
              <a:t>    до </a:t>
            </a:r>
            <a:r>
              <a:rPr lang="ru-RU" dirty="0"/>
              <a:t>14 лет: 15.6 % </a:t>
            </a:r>
            <a:br>
              <a:rPr lang="ru-RU" dirty="0"/>
            </a:br>
            <a:r>
              <a:rPr lang="ru-RU" dirty="0"/>
              <a:t>15-64 года: 71.4 % </a:t>
            </a:r>
            <a:br>
              <a:rPr lang="ru-RU" dirty="0"/>
            </a:br>
            <a:r>
              <a:rPr lang="ru-RU" dirty="0"/>
              <a:t>старше 65 лет: 13 </a:t>
            </a:r>
            <a:r>
              <a:rPr lang="ru-RU" dirty="0" smtClean="0"/>
              <a:t>%</a:t>
            </a:r>
            <a:endParaRPr lang="ru-RU" dirty="0"/>
          </a:p>
          <a:p>
            <a:pPr>
              <a:buNone/>
            </a:pPr>
            <a:r>
              <a:rPr lang="ru-RU" b="1" i="1" dirty="0" smtClean="0"/>
              <a:t> Коэффициент миграции:  </a:t>
            </a:r>
            <a:r>
              <a:rPr lang="ru-RU" dirty="0" smtClean="0"/>
              <a:t>14  эмигрантов </a:t>
            </a:r>
            <a:r>
              <a:rPr lang="ru-RU" dirty="0"/>
              <a:t>/ 1 000 населения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8434" name="Picture 2" descr="Картинки по запросу население андорр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212976"/>
            <a:ext cx="3559173" cy="2664296"/>
          </a:xfrm>
          <a:prstGeom prst="rect">
            <a:avLst/>
          </a:prstGeom>
          <a:noFill/>
        </p:spPr>
      </p:pic>
      <p:pic>
        <p:nvPicPr>
          <p:cNvPr id="18436" name="Picture 4" descr="Картинки по запросу андорра насел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089" y="3212976"/>
            <a:ext cx="3674704" cy="266429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88640"/>
            <a:ext cx="5008600" cy="1143000"/>
          </a:xfrm>
        </p:spPr>
        <p:txBody>
          <a:bodyPr/>
          <a:lstStyle/>
          <a:p>
            <a:r>
              <a:rPr lang="ru-RU" b="1" dirty="0" smtClean="0"/>
              <a:t>Хозяйство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47800"/>
            <a:ext cx="7890080" cy="4800600"/>
          </a:xfrm>
        </p:spPr>
        <p:txBody>
          <a:bodyPr>
            <a:normAutofit fontScale="85000" lnSpcReduction="20000"/>
          </a:bodyPr>
          <a:lstStyle/>
          <a:p>
            <a:r>
              <a:rPr lang="ru-RU" b="1" u="sng" dirty="0" smtClean="0"/>
              <a:t>Промышленность</a:t>
            </a:r>
            <a:endParaRPr lang="ru-RU" dirty="0"/>
          </a:p>
          <a:p>
            <a:pPr>
              <a:buNone/>
            </a:pPr>
            <a:r>
              <a:rPr lang="ru-RU" dirty="0" smtClean="0"/>
              <a:t>     Имеются </a:t>
            </a:r>
            <a:r>
              <a:rPr lang="ru-RU" dirty="0"/>
              <a:t>запасы железных руд, свинца, гидроэнергетических ресурсов, минеральной воды и леса. Однако месторождения железа и свинца освоены слабо из-за транспортных проблем. Большая часть электроэнергии импортируется из соседних Франции и Испании. В некоторых местах добываются железные и свинцовые руды, мрамор. Промышленность страны изготовляет табачные, шерстяные, и ремесленные изделия, мебель. Всего в промышленности занято до 21 % рабочих рук (в сфере услуг — 78 %).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0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ru-RU" b="1" u="sng" dirty="0"/>
              <a:t>Сельское хозяйство</a:t>
            </a:r>
          </a:p>
          <a:p>
            <a:pPr>
              <a:buNone/>
            </a:pPr>
            <a:r>
              <a:rPr lang="ru-RU" dirty="0" smtClean="0"/>
              <a:t>    Развитие </a:t>
            </a:r>
            <a:r>
              <a:rPr lang="ru-RU" dirty="0"/>
              <a:t>сельского хозяйства в Андорре ограничено тем, что лишь 2 % земель пригодны для обработки. В этой отрасли занято менее 1 % населения. Выращивается картофель и табак (им заняты 20 % сельскохозяйственных земель), в небольшом количестве — ячмень и рожь. Большую часть продуктов питания приходится импортировать. Зато в стране традиционно было развито животноводство. Разводят овец (основной источник шерсти), коз и крупный рогатый скот.</a:t>
            </a:r>
          </a:p>
          <a:p>
            <a:endParaRPr lang="ru-RU" dirty="0"/>
          </a:p>
        </p:txBody>
      </p:sp>
      <p:pic>
        <p:nvPicPr>
          <p:cNvPr id="20482" name="Picture 2" descr="Картинки по запросу Хозяйство Андорр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221088"/>
            <a:ext cx="3672408" cy="2398767"/>
          </a:xfrm>
          <a:prstGeom prst="rect">
            <a:avLst/>
          </a:prstGeom>
          <a:noFill/>
        </p:spPr>
      </p:pic>
      <p:pic>
        <p:nvPicPr>
          <p:cNvPr id="20484" name="Picture 4" descr="Картинки по запросу Хозяйство Андорр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4221088"/>
            <a:ext cx="3600400" cy="238095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95</TotalTime>
  <Words>195</Words>
  <Application>Microsoft Office PowerPoint</Application>
  <PresentationFormat>Экран (4:3)</PresentationFormat>
  <Paragraphs>26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Характеристика Андорры</vt:lpstr>
      <vt:lpstr>Географическое положение</vt:lpstr>
      <vt:lpstr> </vt:lpstr>
      <vt:lpstr> </vt:lpstr>
      <vt:lpstr>Природные ресурсы</vt:lpstr>
      <vt:lpstr>Население</vt:lpstr>
      <vt:lpstr> </vt:lpstr>
      <vt:lpstr>Хозяйство</vt:lpstr>
      <vt:lpstr> </vt:lpstr>
      <vt:lpstr>Проблемы Андорры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Характеристика Андорры.</dc:title>
  <dc:creator>Александр</dc:creator>
  <cp:lastModifiedBy>Елена</cp:lastModifiedBy>
  <cp:revision>12</cp:revision>
  <dcterms:created xsi:type="dcterms:W3CDTF">2017-11-08T16:11:04Z</dcterms:created>
  <dcterms:modified xsi:type="dcterms:W3CDTF">2017-12-24T11:08:48Z</dcterms:modified>
</cp:coreProperties>
</file>