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78" r:id="rId3"/>
    <p:sldId id="257" r:id="rId4"/>
    <p:sldId id="275" r:id="rId5"/>
    <p:sldId id="276" r:id="rId6"/>
    <p:sldId id="277" r:id="rId7"/>
    <p:sldId id="261" r:id="rId8"/>
    <p:sldId id="262" r:id="rId9"/>
    <p:sldId id="263" r:id="rId10"/>
    <p:sldId id="264" r:id="rId11"/>
    <p:sldId id="265" r:id="rId12"/>
    <p:sldId id="267" r:id="rId13"/>
    <p:sldId id="266" r:id="rId14"/>
    <p:sldId id="268" r:id="rId15"/>
    <p:sldId id="269" r:id="rId16"/>
    <p:sldId id="270" r:id="rId17"/>
    <p:sldId id="271" r:id="rId18"/>
    <p:sldId id="272" r:id="rId19"/>
    <p:sldId id="273" r:id="rId20"/>
    <p:sldId id="285" r:id="rId21"/>
    <p:sldId id="289" r:id="rId22"/>
    <p:sldId id="288" r:id="rId23"/>
    <p:sldId id="287" r:id="rId24"/>
    <p:sldId id="274" r:id="rId2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9" autoAdjust="0"/>
    <p:restoredTop sz="94660"/>
  </p:normalViewPr>
  <p:slideViewPr>
    <p:cSldViewPr>
      <p:cViewPr varScale="1">
        <p:scale>
          <a:sx n="101" d="100"/>
          <a:sy n="101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7FF8E6-9DAA-4CE0-BCED-4A75645A900C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40AB09-EF0C-47FA-BBAF-89F51D8B01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430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2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://euromapa.net/golubaia-laguna-v-islandii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47002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Исландия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7049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Реки и озера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304800" y="1295400"/>
            <a:ext cx="8534400" cy="22860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Исландии много рек, но они не судоходны. Самыми длинными из них являются: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Тьёрсар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Йокульса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а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Фьйодлюм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Ёльвюсаа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Скьялвандафльот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Самые крупные озера страны -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Тингвадлаватн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 </a:t>
            </a:r>
            <a:r>
              <a:rPr kumimoji="0" lang="ru-RU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Тоурисватн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1" y="3732410"/>
            <a:ext cx="4419600" cy="2916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077200" cy="8382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ресурсы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8200"/>
            <a:ext cx="5029200" cy="3047999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Исландия — самая богатая страна в мире по количеству горячих источников и </a:t>
            </a:r>
            <a:r>
              <a:rPr lang="ru-RU" dirty="0" err="1" smtClean="0"/>
              <a:t>теплосодержащих</a:t>
            </a:r>
            <a:r>
              <a:rPr lang="ru-RU" dirty="0" smtClean="0"/>
              <a:t> недр. </a:t>
            </a:r>
            <a:endParaRPr lang="ru-RU" dirty="0"/>
          </a:p>
        </p:txBody>
      </p:sp>
      <p:pic>
        <p:nvPicPr>
          <p:cNvPr id="9218" name="Picture 2" descr="C:\Users\user\Desktop\icela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3452850"/>
            <a:ext cx="4648200" cy="3095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569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Животный и растительный мир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05400" y="1143000"/>
            <a:ext cx="3810000" cy="28194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dirty="0" smtClean="0"/>
              <a:t>Обширные внутренние плато почти целиком лишены растительного покрова.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365369"/>
            <a:ext cx="4978400" cy="3285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784"/>
            <a:ext cx="8229600" cy="11430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Животный и растительный мир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66801"/>
            <a:ext cx="8534400" cy="3047999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На горных озерах и реках обитает множество лебедей, уток и гусей, а на морском побережье обычны чайки, крачки и др. В озерах водится форель, а в реках – лосось. В прибрежных водах встречаются два вида тюленей некоторые виды китов.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222156"/>
            <a:ext cx="3733801" cy="2404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4267200"/>
            <a:ext cx="3091543" cy="2404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447800"/>
            <a:ext cx="8686800" cy="44958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r>
              <a:rPr lang="ru-RU" b="1" dirty="0" smtClean="0"/>
              <a:t>Возрастные категории: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0-14 лет - 23% (мужчины 33.119; женщины 31.222) </a:t>
            </a:r>
            <a:br>
              <a:rPr lang="ru-RU" dirty="0" smtClean="0"/>
            </a:br>
            <a:r>
              <a:rPr lang="ru-RU" dirty="0" smtClean="0"/>
              <a:t>15- 64 года - 65% (мужчины 90.599; женщины 88.982) </a:t>
            </a:r>
            <a:br>
              <a:rPr lang="ru-RU" dirty="0" smtClean="0"/>
            </a:br>
            <a:r>
              <a:rPr lang="ru-RU" dirty="0" smtClean="0"/>
              <a:t>65 лет и старше - 12% (мужчины 14.555; женщины 17.888)</a:t>
            </a:r>
          </a:p>
          <a:p>
            <a:r>
              <a:rPr lang="ru-RU" b="1" dirty="0" smtClean="0"/>
              <a:t>Средняя продолжительность жизни: 79 лет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мужчины - 77 лет </a:t>
            </a:r>
            <a:br>
              <a:rPr lang="ru-RU" dirty="0" smtClean="0"/>
            </a:br>
            <a:r>
              <a:rPr lang="ru-RU" dirty="0" smtClean="0"/>
              <a:t>женщины - 81 год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Население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/>
              <a:t>Национальность</a:t>
            </a:r>
            <a:r>
              <a:rPr lang="ru-RU" dirty="0" smtClean="0"/>
              <a:t>: исландец, исландка;</a:t>
            </a:r>
          </a:p>
          <a:p>
            <a:r>
              <a:rPr lang="ru-RU" b="1" dirty="0" smtClean="0"/>
              <a:t>Этнические группы</a:t>
            </a:r>
            <a:r>
              <a:rPr lang="ru-RU" dirty="0" smtClean="0"/>
              <a:t>: исландцы норвежско-кельтского происхождения 98%, прочие 2%</a:t>
            </a:r>
          </a:p>
          <a:p>
            <a:r>
              <a:rPr lang="ru-RU" b="1" dirty="0" smtClean="0"/>
              <a:t>Религии</a:t>
            </a:r>
            <a:r>
              <a:rPr lang="ru-RU" dirty="0" smtClean="0"/>
              <a:t>: лютеранство 91%, другие протестантские религии и </a:t>
            </a:r>
            <a:r>
              <a:rPr lang="ru-RU" dirty="0" err="1" smtClean="0"/>
              <a:t>римо-католическая</a:t>
            </a:r>
            <a:r>
              <a:rPr lang="ru-RU" dirty="0" smtClean="0"/>
              <a:t> 9%</a:t>
            </a:r>
          </a:p>
          <a:p>
            <a:r>
              <a:rPr lang="ru-RU" b="1" dirty="0" smtClean="0"/>
              <a:t>Языки</a:t>
            </a:r>
            <a:r>
              <a:rPr lang="ru-RU" dirty="0" smtClean="0"/>
              <a:t>: исландский (официальный), английский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Хозяйство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3000"/>
            <a:ext cx="5715000" cy="16002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Основной отраслью промышленности является переработка рыбы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9" y="3733800"/>
            <a:ext cx="4341509" cy="2897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542" y="2819400"/>
            <a:ext cx="4389058" cy="2896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Хозяйство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В Исландии также производят готовую одежду, мебель и строительные материалы, обувь, металлические изделия и электрооборудование.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3689604"/>
            <a:ext cx="5486400" cy="3168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и пути их решения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Растущее привлечение иностранного капитала быстро увеличивает внешний долг Исландии. Экономические потрясения, которые испытал мир в 2008 году, оказали серьезное воздействие на страну, в результате чего проблемы в Исландии углубились.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Проблемы и пути их решения.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Трудности с добычей рыбы, зависимость от импорта энергоносителей, сырья и продовольствия</a:t>
            </a:r>
          </a:p>
          <a:p>
            <a:r>
              <a:rPr lang="ru-RU" dirty="0" smtClean="0"/>
              <a:t>Одними из острых проблем в стране является и алкоголизм. Уровень безработицы очень низкий.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143000"/>
            <a:ext cx="3581400" cy="111283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Рейкьявик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факты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371600"/>
            <a:ext cx="8229600" cy="4525963"/>
          </a:xfrm>
        </p:spPr>
        <p:txBody>
          <a:bodyPr/>
          <a:lstStyle/>
          <a:p>
            <a:r>
              <a:rPr lang="ru-RU" b="1" dirty="0" smtClean="0"/>
              <a:t>Растения и человек</a:t>
            </a:r>
          </a:p>
          <a:p>
            <a:r>
              <a:rPr lang="ru-RU" dirty="0" smtClean="0"/>
              <a:t>На острове Исландия число деревьев превышает число людей в сотни раз.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3124200"/>
            <a:ext cx="6037294" cy="3562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Интересные факты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143000"/>
            <a:ext cx="8229600" cy="4525963"/>
          </a:xfrm>
        </p:spPr>
        <p:txBody>
          <a:bodyPr/>
          <a:lstStyle/>
          <a:p>
            <a:r>
              <a:rPr lang="ru-RU" b="1" dirty="0" smtClean="0"/>
              <a:t>Использование вулканической энергии</a:t>
            </a:r>
          </a:p>
          <a:p>
            <a:r>
              <a:rPr lang="ru-RU" sz="2800" dirty="0" smtClean="0"/>
              <a:t>Жители Исландии научились использовать энергию вулканов для обогрева ¼ части всей своей страны.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3124200"/>
            <a:ext cx="5023338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ru-RU" dirty="0" smtClean="0"/>
              <a:t>Интересные факты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066800"/>
            <a:ext cx="8229600" cy="4525963"/>
          </a:xfrm>
        </p:spPr>
        <p:txBody>
          <a:bodyPr/>
          <a:lstStyle/>
          <a:p>
            <a:r>
              <a:rPr lang="ru-RU" sz="3600" b="1" dirty="0" smtClean="0"/>
              <a:t>Нет комарам</a:t>
            </a:r>
          </a:p>
          <a:p>
            <a:r>
              <a:rPr lang="ru-RU" dirty="0" smtClean="0"/>
              <a:t>На острове Исландия не обитают комары. Это одна из двух стран мира, абсолютно лишенная нападок со стороны кровососущих насекомых.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807987"/>
            <a:ext cx="3937861" cy="2970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-152400"/>
            <a:ext cx="8229600" cy="1143000"/>
          </a:xfrm>
        </p:spPr>
        <p:txBody>
          <a:bodyPr/>
          <a:lstStyle/>
          <a:p>
            <a:r>
              <a:rPr lang="ru-RU" dirty="0" smtClean="0"/>
              <a:t>Интересные факты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143000"/>
            <a:ext cx="7772400" cy="3886199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Отсутствие фамилий</a:t>
            </a:r>
          </a:p>
          <a:p>
            <a:r>
              <a:rPr lang="ru-RU" dirty="0" smtClean="0"/>
              <a:t>На территории страны полностью отсутствует понятие фамилии. В связи с этим телефонная книга страны строится на именах, проживающих в ней. В качестве приветствия многие исландцы используют такое приветствие: «Из какого вы рода?». Так они могут отличать друг друга.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755" y="4651656"/>
            <a:ext cx="7391400" cy="219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76200"/>
            <a:ext cx="83058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Визитная карточка страны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90601"/>
            <a:ext cx="8229600" cy="27432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400" b="1" dirty="0" err="1" smtClean="0"/>
              <a:t>Голубая</a:t>
            </a:r>
            <a:r>
              <a:rPr lang="ru-RU" sz="2400" b="1" dirty="0" smtClean="0"/>
              <a:t> лагуна — визитная карточка Исландии.</a:t>
            </a:r>
            <a:r>
              <a:rPr lang="ru-RU" sz="2400" dirty="0" smtClean="0"/>
              <a:t> Вода в </a:t>
            </a:r>
            <a:r>
              <a:rPr lang="ru-RU" sz="2400" dirty="0" err="1" smtClean="0">
                <a:hlinkClick r:id="rId2"/>
              </a:rPr>
              <a:t>Голубой</a:t>
            </a:r>
            <a:r>
              <a:rPr lang="ru-RU" sz="2400" dirty="0" smtClean="0">
                <a:hlinkClick r:id="rId2"/>
              </a:rPr>
              <a:t> лагуне</a:t>
            </a:r>
            <a:r>
              <a:rPr lang="ru-RU" sz="2400" dirty="0" smtClean="0"/>
              <a:t> имеет бирюзовый оттенок и обладает лечебными свойствами. В её состав входит множество минеральных солей, сине-зелёных водорослей и других полезных для человека микроэлементов. Средняя температура воды в течение всего года +37°C, поэтому лагуна открыта для купания круглый год.</a:t>
            </a:r>
            <a:r>
              <a:rPr lang="ru-RU" sz="2400" b="1" dirty="0" smtClean="0"/>
              <a:t> 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3839" y="3962400"/>
            <a:ext cx="4199967" cy="2782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4064" y="16844"/>
            <a:ext cx="7186863" cy="821356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Визитная карточка страны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8200"/>
            <a:ext cx="8686800" cy="25908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fontAlgn="base"/>
            <a:r>
              <a:rPr lang="ru-RU" b="1" dirty="0" smtClean="0"/>
              <a:t> </a:t>
            </a:r>
            <a:r>
              <a:rPr lang="ru-RU" sz="2800" b="1" dirty="0" smtClean="0"/>
              <a:t>Величественные вулканы</a:t>
            </a:r>
            <a:endParaRPr lang="ru-RU" sz="2800" dirty="0" smtClean="0"/>
          </a:p>
          <a:p>
            <a:pPr fontAlgn="base"/>
            <a:r>
              <a:rPr lang="ru-RU" sz="2800" dirty="0" smtClean="0"/>
              <a:t>Всего на острове свыше 200 вулканов. Самым активным вулканом является Гекла. С 874 года Гекла извергался более 20 раз и после каждого его извержения горячая лава превращала местные окрестности в чёрную пустыню.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505200"/>
            <a:ext cx="487680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934200" cy="838200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Визитная карточка страны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38200"/>
            <a:ext cx="5257800" cy="36576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fontAlgn="base"/>
            <a:r>
              <a:rPr lang="ru-RU" sz="2800" b="1" dirty="0" smtClean="0"/>
              <a:t>Северное сияние</a:t>
            </a:r>
            <a:endParaRPr lang="ru-RU" sz="2800" dirty="0" smtClean="0"/>
          </a:p>
          <a:p>
            <a:pPr fontAlgn="base"/>
            <a:r>
              <a:rPr lang="ru-RU" sz="2800" dirty="0" smtClean="0"/>
              <a:t>У длинных зимних ночей Исландии есть одно бесспорное преимущество — северное сияние. Исландия — это отличное место, где в зимние месяцы можно наблюдать этот красивый природный феномен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792" y="3200400"/>
            <a:ext cx="3645291" cy="351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696200" cy="838200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Визитная карточка страны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00" y="838200"/>
            <a:ext cx="7239000" cy="228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fontAlgn="base"/>
            <a:r>
              <a:rPr lang="ru-RU" sz="2800" b="1" dirty="0" smtClean="0"/>
              <a:t>Мощные водопады</a:t>
            </a:r>
            <a:endParaRPr lang="ru-RU" sz="2800" dirty="0" smtClean="0"/>
          </a:p>
          <a:p>
            <a:pPr fontAlgn="base"/>
            <a:r>
              <a:rPr lang="ru-RU" sz="2800" dirty="0" smtClean="0"/>
              <a:t>Исландию недаром называют «землёй водопадов» — их здесь бесчисленное количество. Самыми красивыми водопадами считаются </a:t>
            </a:r>
            <a:r>
              <a:rPr lang="ru-RU" sz="2800" dirty="0" err="1" smtClean="0"/>
              <a:t>Гюдльфосс</a:t>
            </a:r>
            <a:r>
              <a:rPr lang="ru-RU" sz="2800" dirty="0" smtClean="0"/>
              <a:t> 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210038"/>
            <a:ext cx="5181600" cy="3432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Географическое положение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219201"/>
            <a:ext cx="8229600" cy="3429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ru-RU" b="1" dirty="0" smtClean="0"/>
              <a:t>Исландия</a:t>
            </a:r>
            <a:r>
              <a:rPr lang="ru-RU" dirty="0" smtClean="0"/>
              <a:t> — островное государство, расположенное в северной части Атлантического океана. Территория государства состоит из острова Исландия и небольших островков около него. Название страны буквально означает </a:t>
            </a:r>
            <a:r>
              <a:rPr lang="ru-RU" i="1" dirty="0" smtClean="0"/>
              <a:t>ледяная страна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122" name="Picture 2" descr="C:\Users\user\Desktop\Без назва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4095144"/>
            <a:ext cx="4392630" cy="276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Географическое положение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524000"/>
            <a:ext cx="8229600" cy="2209799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85000" lnSpcReduction="10000"/>
          </a:bodyPr>
          <a:lstStyle/>
          <a:p>
            <a:r>
              <a:rPr lang="ru-RU" dirty="0" smtClean="0"/>
              <a:t>Северная точка Исландии достигает Северного полярного круга, а южная, в 306 км. Протяженность острова с запада на восток - 480 км</a:t>
            </a:r>
          </a:p>
          <a:p>
            <a:r>
              <a:rPr lang="ru-RU" dirty="0" smtClean="0"/>
              <a:t>Площадь страны 103 тыс. кв. км.</a:t>
            </a:r>
          </a:p>
          <a:p>
            <a:r>
              <a:rPr lang="ru-RU" dirty="0" smtClean="0"/>
              <a:t>Самая высокая точка </a:t>
            </a:r>
            <a:r>
              <a:rPr lang="ru-RU" dirty="0" err="1" smtClean="0"/>
              <a:t>Хваннадальсхнукюр</a:t>
            </a:r>
            <a:r>
              <a:rPr lang="ru-RU" dirty="0" smtClean="0"/>
              <a:t> 2119 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854958"/>
            <a:ext cx="4191000" cy="2807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4456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ресурсы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95401"/>
            <a:ext cx="8610600" cy="14478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/>
              <a:t>В Исландии много действующих вулканов: Гекла, </a:t>
            </a:r>
            <a:r>
              <a:rPr lang="ru-RU" sz="2800" dirty="0" err="1" smtClean="0"/>
              <a:t>Аскья</a:t>
            </a:r>
            <a:r>
              <a:rPr lang="ru-RU" sz="2800" dirty="0" smtClean="0"/>
              <a:t>, Лаки и </a:t>
            </a:r>
            <a:r>
              <a:rPr lang="ru-RU" sz="2800" dirty="0" err="1" smtClean="0"/>
              <a:t>др</a:t>
            </a:r>
            <a:r>
              <a:rPr lang="ru-RU" sz="2800" dirty="0" smtClean="0"/>
              <a:t>, также есть гейзеры, горячие источники, ледники.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876931"/>
            <a:ext cx="5029200" cy="3734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514</Words>
  <Application>Microsoft Office PowerPoint</Application>
  <PresentationFormat>Экран (4:3)</PresentationFormat>
  <Paragraphs>58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Office Theme</vt:lpstr>
      <vt:lpstr>Исландия</vt:lpstr>
      <vt:lpstr>Рейкьявик</vt:lpstr>
      <vt:lpstr>Визитная карточка страны</vt:lpstr>
      <vt:lpstr>Визитная карточка страны</vt:lpstr>
      <vt:lpstr>Визитная карточка страны</vt:lpstr>
      <vt:lpstr>Визитная карточка страны</vt:lpstr>
      <vt:lpstr>Географическое положение</vt:lpstr>
      <vt:lpstr>Географическое положение</vt:lpstr>
      <vt:lpstr>Природные ресурсы</vt:lpstr>
      <vt:lpstr>Реки и озера</vt:lpstr>
      <vt:lpstr>Природные ресурсы</vt:lpstr>
      <vt:lpstr>Животный и растительный мир</vt:lpstr>
      <vt:lpstr>Животный и растительный мир</vt:lpstr>
      <vt:lpstr>Население</vt:lpstr>
      <vt:lpstr>Население</vt:lpstr>
      <vt:lpstr>Хозяйство</vt:lpstr>
      <vt:lpstr>Хозяйство</vt:lpstr>
      <vt:lpstr>Проблемы и пути их решения</vt:lpstr>
      <vt:lpstr>Проблемы и пути их решения.</vt:lpstr>
      <vt:lpstr>Интересные факты</vt:lpstr>
      <vt:lpstr>Интересные факты</vt:lpstr>
      <vt:lpstr>Интересные факты</vt:lpstr>
      <vt:lpstr>Интересные факты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Исландия</dc:title>
  <dc:creator>user</dc:creator>
  <cp:lastModifiedBy>Елена</cp:lastModifiedBy>
  <cp:revision>6</cp:revision>
  <dcterms:created xsi:type="dcterms:W3CDTF">2017-11-08T20:10:24Z</dcterms:created>
  <dcterms:modified xsi:type="dcterms:W3CDTF">2017-12-24T11:50:48Z</dcterms:modified>
</cp:coreProperties>
</file>