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3" r:id="rId3"/>
    <p:sldId id="257" r:id="rId4"/>
    <p:sldId id="258" r:id="rId5"/>
    <p:sldId id="259" r:id="rId6"/>
    <p:sldId id="260" r:id="rId7"/>
    <p:sldId id="268" r:id="rId8"/>
    <p:sldId id="261" r:id="rId9"/>
    <p:sldId id="262" r:id="rId10"/>
    <p:sldId id="264" r:id="rId11"/>
    <p:sldId id="265" r:id="rId12"/>
    <p:sldId id="269" r:id="rId13"/>
    <p:sldId id="266" r:id="rId14"/>
    <p:sldId id="267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EC4AC-105C-4AC6-9E86-7FDF5729BB00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60E46-A762-4EA5-A322-CC086E46F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213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DC42-6742-4D40-A443-F8711EAAC6B0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F218C-201A-49D3-B82D-08AE761AC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371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DC42-6742-4D40-A443-F8711EAAC6B0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F218C-201A-49D3-B82D-08AE761AC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756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DC42-6742-4D40-A443-F8711EAAC6B0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F218C-201A-49D3-B82D-08AE761AC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372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DC42-6742-4D40-A443-F8711EAAC6B0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F218C-201A-49D3-B82D-08AE761AC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824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DC42-6742-4D40-A443-F8711EAAC6B0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F218C-201A-49D3-B82D-08AE761AC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667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DC42-6742-4D40-A443-F8711EAAC6B0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F218C-201A-49D3-B82D-08AE761AC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180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DC42-6742-4D40-A443-F8711EAAC6B0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F218C-201A-49D3-B82D-08AE761AC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81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DC42-6742-4D40-A443-F8711EAAC6B0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F218C-201A-49D3-B82D-08AE761AC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372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DC42-6742-4D40-A443-F8711EAAC6B0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F218C-201A-49D3-B82D-08AE761AC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55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DC42-6742-4D40-A443-F8711EAAC6B0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F218C-201A-49D3-B82D-08AE761AC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697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DC42-6742-4D40-A443-F8711EAAC6B0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F218C-201A-49D3-B82D-08AE761AC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840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6DC42-6742-4D40-A443-F8711EAAC6B0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F218C-201A-49D3-B82D-08AE761AC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35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ото\1440136241_a9a48550066edace765a67d3c62b438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78137" y="260648"/>
            <a:ext cx="48342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chemeClr val="bg1"/>
                </a:solidFill>
              </a:rPr>
              <a:t>Ватикан</a:t>
            </a:r>
            <a:endParaRPr lang="ru-RU" sz="66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332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00H9TfkoL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27784" y="325105"/>
            <a:ext cx="37405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/>
              <a:t>Население</a:t>
            </a:r>
            <a:endParaRPr lang="ru-RU" sz="6000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48478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i="1" dirty="0" smtClean="0"/>
              <a:t>Ватикан не располагает постоянным населением: тут проживает Папа, руководители римской курии, священники, монахини.</a:t>
            </a:r>
            <a:endParaRPr lang="ru-RU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43535" y="262778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b="1" i="1" dirty="0" smtClean="0"/>
              <a:t>Национальный состав:</a:t>
            </a:r>
          </a:p>
          <a:p>
            <a:r>
              <a:rPr lang="ru-RU" i="1" dirty="0" smtClean="0"/>
              <a:t>      итальянцы;</a:t>
            </a:r>
          </a:p>
          <a:p>
            <a:r>
              <a:rPr lang="ru-RU" i="1" dirty="0" smtClean="0"/>
              <a:t>      швейцарцы</a:t>
            </a:r>
            <a:r>
              <a:rPr lang="ru-RU" sz="1600" i="1" dirty="0" smtClean="0"/>
              <a:t>.</a:t>
            </a:r>
            <a:endParaRPr lang="ru-RU" sz="1600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2988" y="364502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b="1" i="1" dirty="0" smtClean="0"/>
              <a:t>Государственными языками</a:t>
            </a:r>
            <a:r>
              <a:rPr lang="ru-RU" i="1" dirty="0" smtClean="0"/>
              <a:t> являются итальянский и латынь.</a:t>
            </a:r>
          </a:p>
          <a:p>
            <a:pPr marL="285750" indent="-285750">
              <a:buFont typeface="Wingdings" pitchFamily="2" charset="2"/>
              <a:buChar char="q"/>
            </a:pPr>
            <a:endParaRPr lang="ru-RU" i="1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ru-RU" i="1" dirty="0" smtClean="0"/>
              <a:t>Все, кто проживает в Ватикане, исповедуют                                  </a:t>
            </a:r>
            <a:r>
              <a:rPr lang="ru-RU" b="1" i="1" dirty="0" smtClean="0"/>
              <a:t>католичество.</a:t>
            </a:r>
            <a:endParaRPr lang="ru-RU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84145" y="560858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b="1" i="1" dirty="0" smtClean="0"/>
              <a:t>Женщины в среднем живут до 81 года, а мужчины – до 74 лет.</a:t>
            </a:r>
            <a:endParaRPr lang="ru-RU" b="1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82596" y="2070978"/>
            <a:ext cx="3183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b="1" i="1" dirty="0" smtClean="0"/>
              <a:t>Плотность:</a:t>
            </a:r>
            <a:r>
              <a:rPr lang="ru-RU" i="1" dirty="0" smtClean="0"/>
              <a:t> 2023 чел/км2 </a:t>
            </a:r>
            <a:endParaRPr lang="ru-RU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5082596" y="1484784"/>
            <a:ext cx="3537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b="1" i="1" dirty="0" smtClean="0"/>
              <a:t>Население:</a:t>
            </a:r>
            <a:r>
              <a:rPr lang="ru-RU" i="1" dirty="0" smtClean="0"/>
              <a:t> более 800 человек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228968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esktop\00H9TfkoL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3528" y="126876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000" b="1" i="1" dirty="0" smtClean="0"/>
              <a:t>Собственной промышленности нет (за исключением полиграфической), сельское хозяйство не развито. </a:t>
            </a:r>
            <a:endParaRPr lang="ru-RU" sz="20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979423" y="264791"/>
            <a:ext cx="78322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Промышленность. Сфера услуг</a:t>
            </a:r>
            <a:endParaRPr lang="ru-RU" sz="4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7" y="2724558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000" b="1" i="1" dirty="0" smtClean="0"/>
              <a:t>В Ватикане существует высокодоходная сфера услуг. Так, одним из источников дохода является туризм (продажа почтовых марок, </a:t>
            </a:r>
            <a:r>
              <a:rPr lang="ru-RU" sz="2000" b="1" i="1" dirty="0" err="1" smtClean="0"/>
              <a:t>ватиканских</a:t>
            </a:r>
            <a:r>
              <a:rPr lang="ru-RU" sz="2000" b="1" i="1" dirty="0" smtClean="0"/>
              <a:t> монет, сувениров, плата за посещение музеев). </a:t>
            </a:r>
            <a:endParaRPr lang="ru-RU" sz="2000" b="1" i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3984" y="126876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000" b="1" i="1" dirty="0" smtClean="0"/>
              <a:t>Ватикан — крупный землевладелец и владелец недвижимости в Европе и странах Латинской Америки. Бюджет также пополняется за счёт «десятины» — отчислений из арендной платы за земли, фактически принадлежащие церкви. 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1873552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9" name="Picture 3" descr="C:\Users\User\Desktop\3333333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2"/>
            <a:ext cx="5148064" cy="6857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User\Desktop\Двойная_винтовая_лестница_в_Ватикане_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0"/>
            <a:ext cx="4038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054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esktop\00H9TfkoL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94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03901" y="188640"/>
            <a:ext cx="413619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Проблемы</a:t>
            </a:r>
            <a:endParaRPr lang="ru-RU" sz="6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443842"/>
            <a:ext cx="4572000" cy="43396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3200" i="1" dirty="0" smtClean="0"/>
              <a:t>В Ватикане очень высокий уровень преступности. По статистике, на каждого человека приходится как минимум по 1 преступлению в год.</a:t>
            </a:r>
          </a:p>
          <a:p>
            <a:pPr marL="342900" indent="-342900">
              <a:buFont typeface="Wingdings" pitchFamily="2" charset="2"/>
              <a:buChar char="q"/>
            </a:pPr>
            <a:endParaRPr lang="ru-RU" sz="2000" i="1" dirty="0" smtClean="0"/>
          </a:p>
        </p:txBody>
      </p:sp>
    </p:spTree>
    <p:extLst>
      <p:ext uri="{BB962C8B-B14F-4D97-AF65-F5344CB8AC3E}">
        <p14:creationId xmlns:p14="http://schemas.microsoft.com/office/powerpoint/2010/main" val="1410444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Desktop\00H9TfkoL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16632"/>
            <a:ext cx="66516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Список литературы</a:t>
            </a:r>
            <a:endParaRPr lang="ru-RU" sz="6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85380" y="1505681"/>
            <a:ext cx="3504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dirty="0" smtClean="0"/>
              <a:t>http://100-faktov.ru/o-vatikane/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5380" y="188069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dirty="0" smtClean="0"/>
              <a:t>https://ru.wikipedia.org/wiki/%D0%92%D0%B0%D1%82%D0%B8%D0%BA%D0%B0%D0%BD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7530" y="2804023"/>
            <a:ext cx="3892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dirty="0" smtClean="0"/>
              <a:t>http://www.hyno.ru/tom1/393.html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9553" y="319850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dirty="0" smtClean="0"/>
              <a:t>http://www.topglobus.ru/svjatejshij-prestol-vatikan-statistika-dannye-strana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7530" y="3844838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dirty="0" smtClean="0"/>
              <a:t>https://www.google.ru/destination/map/topsights?q=%D0%B2%D0%B0%D1%82%D0%B8%D0%BA%D0%B0%D0%BD+%D0%B4%D0%BE%D1%81%D1%82%D0%BE%D0%BF%D1%80%D0%B8%D0%BC%D0%B5%D1%87%D0%B0%D1%82%D0%B5%D0%BB%D1%8C%D0%BD%D0%BE%D1%81%D1%82%D0%B8&amp;newwindow=1&amp;hl=ru&amp;site=search&amp;output=search&amp;dest_mid=/m/07ytt&amp;sa=X&amp;ved=0ahUKEwiW_pWnubLXAhWjHJoKHXeUDoYQ6tEBCCwoBTA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8249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3" name="Picture 3" descr="C:\Users\User\Desktop\Vatik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126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Площадь_Святого_Петра,_Ватика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88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ser\Desktop\500px-Flag_of_the_Vatican_City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382" y="1844824"/>
            <a:ext cx="360040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User\Desktop\Coat_of_arms_of_the_Vatican_City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15837"/>
            <a:ext cx="3744416" cy="362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46420" y="930749"/>
            <a:ext cx="16923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/>
              <a:t>Флаг</a:t>
            </a:r>
            <a:endParaRPr lang="ru-RU" sz="5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5925081" y="884710"/>
            <a:ext cx="15009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/>
              <a:t>Герб</a:t>
            </a:r>
            <a:endParaRPr lang="ru-RU" sz="5400" b="1" i="1" dirty="0"/>
          </a:p>
        </p:txBody>
      </p:sp>
    </p:spTree>
    <p:extLst>
      <p:ext uri="{BB962C8B-B14F-4D97-AF65-F5344CB8AC3E}">
        <p14:creationId xmlns:p14="http://schemas.microsoft.com/office/powerpoint/2010/main" val="3706724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00H9TfkoL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7664" y="188640"/>
            <a:ext cx="58247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Визитная карточка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 descr="C:\Users\User\Desktop\cc5cf04315cf1608d2cc1e39da2a46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377910"/>
            <a:ext cx="5112568" cy="4859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6" y="1377910"/>
            <a:ext cx="295232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Собор Святого Петра — католический собор, центральное и наиболее крупное сооружение Ватикана, крупнейшая историческая христианская церковь в мире. 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135343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00H9TfkoL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63688" y="37067"/>
            <a:ext cx="58247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Визитная карточка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6" name="Picture 4" descr="C:\Users\User\Desktop\Сады_Ватикана_на_Ватиканском_холм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141" y="1196752"/>
            <a:ext cx="5099720" cy="534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5703" y="1052736"/>
            <a:ext cx="3628225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err="1" smtClean="0"/>
              <a:t>Ватиканские</a:t>
            </a:r>
            <a:r>
              <a:rPr lang="ru-RU" sz="3200" i="1" dirty="0" smtClean="0"/>
              <a:t> сады — парковая зона, охватывающая более половины из 44 гектаров площади государства Ватикан.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val="2182639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e7a8d9575db0bb348025f77e53e5cdd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183447"/>
            <a:ext cx="76258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Географическое положение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119979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</a:rPr>
              <a:t>Ватикан расположен на </a:t>
            </a:r>
            <a:r>
              <a:rPr lang="ru-RU" sz="2400" dirty="0" err="1" smtClean="0">
                <a:solidFill>
                  <a:schemeClr val="bg1"/>
                </a:solidFill>
              </a:rPr>
              <a:t>Ватиканском</a:t>
            </a:r>
            <a:r>
              <a:rPr lang="ru-RU" sz="2400" dirty="0" smtClean="0">
                <a:solidFill>
                  <a:schemeClr val="bg1"/>
                </a:solidFill>
              </a:rPr>
              <a:t> холме в северо-западной части Рима</a:t>
            </a:r>
            <a:r>
              <a:rPr lang="ru-RU" dirty="0" smtClean="0"/>
              <a:t>,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34050" y="250808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</a:rPr>
              <a:t>общая длина государственной границы составляет 3,2 километра.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5488" y="4067053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</a:rPr>
              <a:t>Граница Ватикана окружена стеной, которая была воздвигнута еще в средневековье.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250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00H9TfkoL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11760" y="332656"/>
            <a:ext cx="39400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/>
              <a:t>Экономика</a:t>
            </a:r>
            <a:endParaRPr lang="ru-RU" sz="6000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17008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sz="2400" i="1" dirty="0" smtClean="0"/>
              <a:t>Ватикан имеет некоммерческую плановую экономику. </a:t>
            </a:r>
            <a:endParaRPr lang="ru-RU" sz="2400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55367" y="2967335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sz="2400" i="1" dirty="0" smtClean="0"/>
              <a:t>Самым главным источником доходов в Ватикане является пожертвования католиков со всего мира.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300874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User\Desktop\vatikan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504"/>
            <a:ext cx="504056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User\Desktop\vatikan-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560" y="0"/>
            <a:ext cx="4129724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5833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00H9TfkoL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96" y="0"/>
            <a:ext cx="9164395" cy="689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13483" y="397113"/>
            <a:ext cx="39170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/>
              <a:t>Транспорт</a:t>
            </a:r>
            <a:endParaRPr lang="ru-RU" sz="6000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7008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400" i="1" dirty="0" smtClean="0"/>
              <a:t>В Ватикане нет аэропортов. Существует одна вертолетная площадка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328498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400" i="1" dirty="0" smtClean="0"/>
              <a:t>есть одна железная дорога, которая по своим размерам составляет восемьсот пятьдесят два метра. Она проходит от станции собора святого Петра, и идет до основной сети железных дорог в Италии.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749530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vatican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55776" y="332655"/>
            <a:ext cx="37405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chemeClr val="bg1"/>
                </a:solidFill>
              </a:rPr>
              <a:t>Население</a:t>
            </a:r>
            <a:endParaRPr lang="ru-RU" sz="6000" b="1" i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01728" y="2276872"/>
            <a:ext cx="65546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</a:rPr>
              <a:t>Практически всё население Ватикана — подданные Ватикана, имеющие паспорт и являющиеся служителями Католической Церкви. Население Ватикана составляет около 800 человек, из которых свыше 450 имеют </a:t>
            </a:r>
            <a:r>
              <a:rPr lang="ru-RU" sz="2400" i="1" dirty="0" err="1" smtClean="0">
                <a:solidFill>
                  <a:schemeClr val="bg1"/>
                </a:solidFill>
              </a:rPr>
              <a:t>ватиканское</a:t>
            </a:r>
            <a:r>
              <a:rPr lang="ru-RU" sz="2400" i="1" dirty="0" smtClean="0">
                <a:solidFill>
                  <a:schemeClr val="bg1"/>
                </a:solidFill>
              </a:rPr>
              <a:t> гражданство, тогда как остальные имеют разрешение на временное или постоянное проживание в Государстве без предоставления им гражданства.</a:t>
            </a:r>
            <a:endParaRPr lang="ru-RU" sz="2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565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388</Words>
  <Application>Microsoft Office PowerPoint</Application>
  <PresentationFormat>Экран (4:3)</PresentationFormat>
  <Paragraphs>42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Елена</cp:lastModifiedBy>
  <cp:revision>16</cp:revision>
  <dcterms:created xsi:type="dcterms:W3CDTF">2017-11-09T19:23:08Z</dcterms:created>
  <dcterms:modified xsi:type="dcterms:W3CDTF">2017-12-24T11:22:04Z</dcterms:modified>
</cp:coreProperties>
</file>