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4" r:id="rId4"/>
    <p:sldId id="265" r:id="rId5"/>
    <p:sldId id="261" r:id="rId6"/>
    <p:sldId id="267" r:id="rId7"/>
    <p:sldId id="273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29654-89B2-4B66-89A0-51115DC2BB93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B255A-9B6C-4EB1-B918-E682A66337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138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"/>
            <a:ext cx="9155113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itle 2050"/>
          <p:cNvSpPr>
            <a:spLocks noGrp="1"/>
          </p:cNvSpPr>
          <p:nvPr>
            <p:ph type="ctrTitle"/>
          </p:nvPr>
        </p:nvSpPr>
        <p:spPr>
          <a:xfrm>
            <a:off x="1547813" y="1701800"/>
            <a:ext cx="6908800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Subtitle 2051"/>
          <p:cNvSpPr>
            <a:spLocks noGrp="1"/>
          </p:cNvSpPr>
          <p:nvPr>
            <p:ph type="subTitle" idx="1"/>
          </p:nvPr>
        </p:nvSpPr>
        <p:spPr>
          <a:xfrm>
            <a:off x="1547813" y="2927350"/>
            <a:ext cx="6913562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altLang="zh-CN"/>
              <a:t>Click to edit Master subtitle style</a:t>
            </a:r>
          </a:p>
        </p:txBody>
      </p:sp>
      <p:sp>
        <p:nvSpPr>
          <p:cNvPr id="2053" name="Date Placeholder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2054" name="Footer Placeholder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055" name="Slide Number Placeholder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5293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74750"/>
            <a:ext cx="4032504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4296" y="1174750"/>
            <a:ext cx="4032504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Title 1026"/>
          <p:cNvSpPr>
            <a:spLocks noGrp="1"/>
          </p:cNvSpPr>
          <p:nvPr>
            <p:ph type="title"/>
          </p:nvPr>
        </p:nvSpPr>
        <p:spPr>
          <a:xfrm>
            <a:off x="457200" y="190500"/>
            <a:ext cx="82296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8" name="Text Placeholder 1027"/>
          <p:cNvSpPr>
            <a:spLocks noGrp="1"/>
          </p:cNvSpPr>
          <p:nvPr>
            <p:ph type="body" idx="1"/>
          </p:nvPr>
        </p:nvSpPr>
        <p:spPr>
          <a:xfrm>
            <a:off x="457200" y="1174750"/>
            <a:ext cx="82296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9" name="Date Placeholder 1028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1030" name="Footer Placeholder 1029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1" name="Slide Number Placeholder 1030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2411760" y="1052736"/>
            <a:ext cx="51219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Монако</a:t>
            </a:r>
          </a:p>
        </p:txBody>
      </p:sp>
      <p:pic>
        <p:nvPicPr>
          <p:cNvPr id="1026" name="Picture 2" descr="http://www.tmc-mice.ru/wp-content/uploads/2015/03/Monaco-1024x4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744" y="4797152"/>
            <a:ext cx="4119256" cy="1963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printableflags.net/wp-content/uploads/2017/04/monaco-flag-monaco-flag-DNvIWd-300x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28575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1241425" y="88265"/>
            <a:ext cx="6661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Географическое положение  </a:t>
            </a:r>
            <a:endParaRPr lang="ru-RU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4151630" y="1550670"/>
            <a:ext cx="4821555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Об</a:t>
            </a:r>
            <a:r>
              <a:rPr lang="ru-RU" altLang="en-US" sz="2800"/>
              <a:t>ща</a:t>
            </a:r>
            <a:r>
              <a:rPr lang="en-US" sz="2800"/>
              <a:t>я площадь страны составляет 2,02  квадратных километров.</a:t>
            </a:r>
          </a:p>
          <a:p>
            <a:r>
              <a:rPr lang="en-US" sz="2800"/>
              <a:t>Рельеф местности холмистый.</a:t>
            </a:r>
          </a:p>
          <a:p>
            <a:r>
              <a:rPr lang="en-US" sz="2800"/>
              <a:t>Западная Европа, омывается Средиземным морем, на южном побережье Франции, недалеко от границы с Италией </a:t>
            </a:r>
          </a:p>
          <a:p>
            <a:endParaRPr lang="en-US"/>
          </a:p>
        </p:txBody>
      </p:sp>
      <p:pic>
        <p:nvPicPr>
          <p:cNvPr id="10" name="Content Placeholder 9" descr="карта монако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5570" y="1345565"/>
            <a:ext cx="3917950" cy="5313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1829435" y="117475"/>
            <a:ext cx="61474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Природные ресурсы</a:t>
            </a:r>
            <a:r>
              <a:rPr lang="ru-RU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4829810" y="1167130"/>
            <a:ext cx="420560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Климат Монако типичен для Средиземноморья: умеренно теплая зима со средней температурой января +8° и сухое солнечное лето — средняя температура июля +24°Осенью, зимой и весной облачность значительно увеличивается, хотя и в эти сезоны она в среднем не превышает 45—55%; 300 дней в году здесь стоит солнечная погода.</a:t>
            </a:r>
          </a:p>
        </p:txBody>
      </p:sp>
      <p:pic>
        <p:nvPicPr>
          <p:cNvPr id="8" name="Content Placeholder 7" descr="монако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6990" y="1457325"/>
            <a:ext cx="4876800" cy="50501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1475105" y="132715"/>
            <a:ext cx="6193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Население 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213985" y="1462405"/>
            <a:ext cx="382270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Население Монако составляет 37 613 человек</a:t>
            </a:r>
          </a:p>
          <a:p>
            <a:r>
              <a:rPr lang="en-US" sz="2400"/>
              <a:t>Трудоспособное население составляет 62 % от общего числа жителей.</a:t>
            </a:r>
          </a:p>
          <a:p>
            <a:r>
              <a:rPr lang="en-US" sz="2400"/>
              <a:t>Официальный язык — французский;</a:t>
            </a:r>
          </a:p>
          <a:p>
            <a:r>
              <a:rPr lang="en-US" sz="2400"/>
              <a:t>Женское население несколько больше мужского.</a:t>
            </a:r>
          </a:p>
        </p:txBody>
      </p:sp>
      <p:pic>
        <p:nvPicPr>
          <p:cNvPr id="5" name="Content Placeholder 4" descr="челы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430" y="1462405"/>
            <a:ext cx="4756785" cy="4953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2843809" y="0"/>
            <a:ext cx="4896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Хозяйство</a:t>
            </a:r>
            <a:r>
              <a:rPr lang="ru-RU" alt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5184140" y="1240790"/>
            <a:ext cx="39344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Монако находится на сравнительно небольшом участке земли, страна не может позволить заниматься сельским хозяйством всерьез. Сельское хозяйство занимает здесь всего 6% всей промышленности страны. Вся продукция потребляется внутри страны, </a:t>
            </a:r>
            <a:r>
              <a:rPr lang="ru-RU" altLang="en-US" sz="2400"/>
              <a:t>с</a:t>
            </a:r>
            <a:r>
              <a:rPr lang="en-US" sz="2400"/>
              <a:t>ущественное место занимают торговля и обслуживание туристов.</a:t>
            </a:r>
          </a:p>
        </p:txBody>
      </p:sp>
      <p:pic>
        <p:nvPicPr>
          <p:cNvPr id="5" name="Content Placeholder 4" descr="монако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0955" y="2142490"/>
            <a:ext cx="5205095" cy="3253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/>
          <p:nvPr/>
        </p:nvSpPr>
        <p:spPr>
          <a:xfrm>
            <a:off x="1666875" y="102870"/>
            <a:ext cx="6505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Проблемы и пути их решения 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872490" y="1624965"/>
            <a:ext cx="77095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  <a:p>
            <a:r>
              <a:rPr lang="en-US" sz="2400"/>
              <a:t>Главная проблема страны - недостатоктерритории. Эту проблему жители Монакопытаются решить даже путем отвоевания у моря новых участков суши.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/>
          <p:nvPr/>
        </p:nvSpPr>
        <p:spPr>
          <a:xfrm>
            <a:off x="1691680" y="103505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  <a:r>
              <a:rPr lang="ru-RU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информации</a:t>
            </a:r>
            <a:r>
              <a:rPr lang="ru-RU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1241425" y="1639570"/>
            <a:ext cx="666115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http://luckycamper.net/country/%D0%BC%D0%BE%D0%BD%D0%B0%D0%BA%D0%BE/%D0%B2%D1%81%D0%B5-%D0%BE-%D0%BC%D0%BE%D0%BD%D0%B0%D0%BA%D0%BE/5545-%D1%81%D0%B5%D0%BB%D1%8C%D1%81%D0%BA%D0%BE%D0%B5-%D1%85%D0%BE%D0%B7%D1%8F%D0%B9%D1%81%D1%82%D0%B2%D0%BE-%D0%BC%D0%BE%D0%BD%D0%B0%D0%BA%D0%BE</a:t>
            </a:r>
          </a:p>
          <a:p>
            <a:endParaRPr lang="en-US" sz="1400"/>
          </a:p>
          <a:p>
            <a:r>
              <a:rPr lang="en-US" sz="1400"/>
              <a:t>http://www.best-country.org/europe/monaco/climate</a:t>
            </a:r>
          </a:p>
          <a:p>
            <a:endParaRPr lang="en-US" sz="1400"/>
          </a:p>
          <a:p>
            <a:r>
              <a:rPr lang="en-US" sz="1400"/>
              <a:t>http://www.mgi.ru/europe.php?s=monaco</a:t>
            </a:r>
          </a:p>
          <a:p>
            <a:endParaRPr lang="en-US" sz="1400"/>
          </a:p>
          <a:p>
            <a:r>
              <a:rPr lang="en-US" sz="1400"/>
              <a:t>https://ru.wikipedia.org/wiki/%D0%AD%D0%BA%D0%BE%D0%BD%D0%BE%D0%BC%D0%B8%D0%BA%D0%B0_%D0%9C%D0%BE%D0%BD%D0%B0%D0%BA%D0%BE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mmunications and Dialogues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9E2"/>
      </a:accent5>
      <a:accent6>
        <a:srgbClr val="2D89E5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9E2"/>
        </a:accent5>
        <a:accent6>
          <a:srgbClr val="2D89E5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179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1_Communications and Dialogues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Игорь</dc:creator>
  <cp:lastModifiedBy>Елена</cp:lastModifiedBy>
  <cp:revision>15</cp:revision>
  <dcterms:created xsi:type="dcterms:W3CDTF">2016-12-12T12:12:00Z</dcterms:created>
  <dcterms:modified xsi:type="dcterms:W3CDTF">2017-11-30T15:23:08Z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1033-10.2.0.5978</vt:lpwstr>
  </property>
</Properties>
</file>