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5DEA00B-6534-40FD-908F-01EF16E63D2D}" type="datetimeFigureOut">
              <a:rPr lang="ru-RU" smtClean="0"/>
              <a:t>17.11.2017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97EF9DF-9876-4440-BE2C-249A98DD91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458200" cy="1470025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Климатообразующие факторы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Проверочная работа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292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19213"/>
            <a:ext cx="8028384" cy="563878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528" y="356184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1. Выполните тест</a:t>
            </a:r>
            <a:endParaRPr lang="ru-RU" sz="4400" dirty="0">
              <a:ln w="10160">
                <a:solidFill>
                  <a:schemeClr val="accent1"/>
                </a:solidFill>
                <a:prstDash val="solid"/>
              </a:ln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999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696"/>
            <a:ext cx="9144000" cy="601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19" y="1340768"/>
            <a:ext cx="9021162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64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7" y="1628800"/>
            <a:ext cx="9016546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6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5017744"/>
          </a:xfrm>
        </p:spPr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ru-RU" sz="3600" b="1" dirty="0" smtClean="0"/>
              <a:t>Какие факторы называются климатообразующими. Перечислите их начиная с самого значимого.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600" b="1" dirty="0" smtClean="0"/>
              <a:t>Какая существует связь между широтой места и количеством осадков.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404664"/>
            <a:ext cx="6264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2. Ответьте на вопросы</a:t>
            </a:r>
            <a:endParaRPr lang="ru-RU" sz="4400" dirty="0">
              <a:ln w="10160">
                <a:solidFill>
                  <a:schemeClr val="accent1"/>
                </a:solidFill>
                <a:prstDash val="solid"/>
              </a:ln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094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</TotalTime>
  <Words>35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Городская</vt:lpstr>
      <vt:lpstr>Климатообразующие факторы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Климатообразующие факторы</dc:title>
  <dc:creator>Елена</dc:creator>
  <cp:lastModifiedBy>Елена</cp:lastModifiedBy>
  <cp:revision>2</cp:revision>
  <dcterms:created xsi:type="dcterms:W3CDTF">2017-11-13T17:33:59Z</dcterms:created>
  <dcterms:modified xsi:type="dcterms:W3CDTF">2017-11-17T16:01:40Z</dcterms:modified>
</cp:coreProperties>
</file>