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97" r:id="rId5"/>
    <p:sldId id="302" r:id="rId6"/>
    <p:sldId id="301" r:id="rId7"/>
    <p:sldId id="300" r:id="rId8"/>
    <p:sldId id="291" r:id="rId9"/>
    <p:sldId id="294" r:id="rId10"/>
    <p:sldId id="295" r:id="rId11"/>
    <p:sldId id="292" r:id="rId12"/>
    <p:sldId id="293" r:id="rId13"/>
    <p:sldId id="28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67" autoAdjust="0"/>
    <p:restoredTop sz="86323" autoAdjust="0"/>
  </p:normalViewPr>
  <p:slideViewPr>
    <p:cSldViewPr>
      <p:cViewPr varScale="1">
        <p:scale>
          <a:sx n="103" d="100"/>
          <a:sy n="103" d="100"/>
        </p:scale>
        <p:origin x="-8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8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2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B1943-50FC-4A38-8ACC-78CAA2D535FC}" type="datetimeFigureOut">
              <a:rPr lang="ru-RU" smtClean="0"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C771B-BEA5-420F-ABC8-5FBD52EA47F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4"/>
        </a:buBlip>
        <a:defRPr sz="28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dreamvoyage.ru/publ/1-1-0-2" TargetMode="External"/><Relationship Id="rId13" Type="http://schemas.openxmlformats.org/officeDocument/2006/relationships/hyperlink" Target="https://geographyofrussia.com/prirodnye-zony-evropy/" TargetMode="External"/><Relationship Id="rId3" Type="http://schemas.openxmlformats.org/officeDocument/2006/relationships/hyperlink" Target="https://www.votpusk.ru/country/country.asp?CN=ES" TargetMode="External"/><Relationship Id="rId7" Type="http://schemas.openxmlformats.org/officeDocument/2006/relationships/hyperlink" Target="https://ru.wikipedia.org/wiki/%D0%98%D1%81%D0%BF%D0%B0%D0%BD%D0%B8%D1%8F#/media/File:Flag_of_Spain.svg" TargetMode="External"/><Relationship Id="rId12" Type="http://schemas.openxmlformats.org/officeDocument/2006/relationships/hyperlink" Target="https://you-journal.ru/wp-content/uploads/2015/08/515.jpg" TargetMode="External"/><Relationship Id="rId2" Type="http://schemas.openxmlformats.org/officeDocument/2006/relationships/hyperlink" Target="https://www.yandex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8%D1%81%D0%BF%D0%B0%D0%BD%D0%B8%D1%8F#/media/File:Coat_of_Arms_of_Spain_(corrections_of_heraldist_requests).svg" TargetMode="External"/><Relationship Id="rId11" Type="http://schemas.openxmlformats.org/officeDocument/2006/relationships/hyperlink" Target="http://www.travel-journal.ru/static/images/uploaded/gallery/full_1348067017d41d8cd98f00b204e9800998ecf8427e.jpg" TargetMode="External"/><Relationship Id="rId5" Type="http://schemas.openxmlformats.org/officeDocument/2006/relationships/hyperlink" Target="https://yandex.ru/images/search?img_url=https://upload.wikimedia.org/wikipedia/commons/9/90/Gavarnie-Cirque.JPG&amp;text=%D0%BF%D0%B8%D1%80%D0%B5%D0%BD%D0%B5%D0%B8&amp;noreask=1&amp;pos=3&amp;lr=49&amp;rpt=simage" TargetMode="External"/><Relationship Id="rId10" Type="http://schemas.openxmlformats.org/officeDocument/2006/relationships/hyperlink" Target="http://v-ispanii.com/pro-ispaniyu/priroda/ozera.html" TargetMode="External"/><Relationship Id="rId4" Type="http://schemas.openxmlformats.org/officeDocument/2006/relationships/hyperlink" Target="https://yandex.ru/images/search?img_url=http://www.wonderland.com.ru/images/nature/36.jpg&amp;text=%D0%BC%D0%B5%D1%81%D0%B5%D1%82%D0%B0&amp;noreask=1&amp;pos=3&amp;lr=49&amp;rpt=simage" TargetMode="External"/><Relationship Id="rId9" Type="http://schemas.openxmlformats.org/officeDocument/2006/relationships/hyperlink" Target="https://yandex.ru/images/search?text=%D0%B8%D1%81%D0%BF%D0%B0%D0%BD%D0%B8%D1%8F%20%D0%B7%D0%B8%D0%BC%D0%BE%D0%B9&amp;img_url=http://cs5.pikabu.ru/post_img/2015/12/28/3/1451274897197450436.jpg&amp;pos=1&amp;rpt=simag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04864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Страны Южной  </a:t>
            </a:r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Европы</a:t>
            </a:r>
            <a:endParaRPr lang="ru-RU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Климат: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Практически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вся страна обладает приятным средиземноморским типом климата, однако северная её часть у подножия Пиренейских гор отличается повышенной влажностью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Центральные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же районы характеризуются континентальным климатом иногда с экстремальными погодными условиями. И есть засушливые регионы, погода в которых обычно характерна для пустынь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Южные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средиземноморские прибрежные регионы Испании предлагают лучшие погодные условия для отдыха на протяжении всего года с жарким, но влажным летом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мягкой тёплой зимой с солнечными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днями,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когда остальная часть Европы справляется со снегом и заморозками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Наиболее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жаркий климат на берегах Средиземного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моря , 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январе здесь +13,в июле +27 С.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Крупные реки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и озера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Крупные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реки Испании - Тахо,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Дуэро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Эбро, Гвадалквивир,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Гвадиана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Озера невелики и расположены, в основном, в горах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/>
              <a:t> </a:t>
            </a:r>
            <a:r>
              <a:rPr lang="ru-RU" sz="1800" dirty="0" err="1" smtClean="0"/>
              <a:t>Мар-Менор</a:t>
            </a:r>
            <a:r>
              <a:rPr lang="ru-RU" sz="1800" dirty="0" smtClean="0"/>
              <a:t>,</a:t>
            </a:r>
            <a:r>
              <a:rPr lang="ru-RU" sz="1800" dirty="0"/>
              <a:t> </a:t>
            </a:r>
            <a:r>
              <a:rPr lang="ru-RU" sz="1800" dirty="0" err="1" smtClean="0"/>
              <a:t>Альбуфера</a:t>
            </a:r>
            <a:r>
              <a:rPr lang="ru-RU" sz="1800" dirty="0" smtClean="0"/>
              <a:t>.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17925"/>
            <a:ext cx="3088288" cy="241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40208" y="6230193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Испания летом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4" y="4072513"/>
            <a:ext cx="3507784" cy="241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654782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Испания зимой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97091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"/>
            <a:ext cx="8424936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 влажной Испании леса в основном широколиственные, выше в горах появляются вечнозеленые породы, еще выше леса переходят в заливные луга. На равнине реки Эбро у подножия гор растут вечнозеленые кустарники и травы, встречается и полупустынная растительность с преобладанием полыни и солончаки. В сухой Испании преобладает средиземноморская растительность, вечнозеленые кустарники - маквис,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гарига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 полукустарники -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томиллары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Животный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мир Испании очень богат и разнообразен. На севере фауна среднеевропейская: много оленей, косуль, кабанов. В горных районах сохранились благородный олень и пиренейский горный козел. На оленей разрешена спортивная охота. Иногда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Кантабрийских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горах и горах Леона встречается бурый медведь. Из хищников сохранилось довольно мало волков, лис, а в устье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Гвадалкви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-вира - испанских рысей.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Испания считается самой богатой страной в Европе по количеству встречающихся здесь видов птиц. Летом в Испании можно увидеть до 25 видов хищных птиц: ястребов, орлов, грифонов, соколов 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Самая богатая растительность на североатлантических склонах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Кантабрийских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гор и Галисийском массиве - эти районы называют "зеленой" Испанией. На равнине реки Эбро у подножия гор растут вечнозеленые кустарники и травы, встречается и полупустынная растительность с преобладанием полыни и солончаков. В "сухой" Испании преобладает средиземноморская растительность, вечнозеленые кустарники - маквис,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гарига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 полукустарники -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томиллары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В маквис входят мирт, можжевельник, дикая фисташка, ладанник и невысокие деревья.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5261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496944" cy="68580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коло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3/4 - испанцы, остальные - каталонцы, галисийцы, баски.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Основные занятия населения: Черная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цветная металлургия. Машиностроение (судо- и автостроение, станкостроение, электротехническая и радиоэлектронная промышленность) . Развиты нефтеперерабатывающая и нефтехимическая, химическая, текстильная, пищевая,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винодельческая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маслобойная (производство оливкового масла)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промышленность. Виноградарство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выращивание оливы, цитрусовых, овощеводство. Разведение крупного рогатого скота, свиней, овец, коз. Заготовка пробки. Рыболовство. Лесозаготовки.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670" y="1988840"/>
            <a:ext cx="6470330" cy="455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93347" y="6542335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Сбор винограда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6759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</a:t>
            </a:r>
            <a:r>
              <a:rPr lang="ru-RU" dirty="0" smtClean="0"/>
              <a:t>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2"/>
              </a:rPr>
              <a:t>https://www.yandex.ru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3"/>
              </a:rPr>
              <a:t>www.votpusk.ru/country/country.asp?CN=ES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4"/>
              </a:rPr>
              <a:t>https://yandex.ru/images/search?img_url=http%3A%2F%2Fwww.wonderland.com.ru%2Fimages%2Fnature%2F36.jpg&amp;text=%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4"/>
              </a:rPr>
              <a:t>D0%BC%D0%B5%D1%81%D0%B5%D1%82%D0%B0&amp;noreask=1&amp;pos=3&amp;lr=49&amp;rpt=simage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</a:t>
            </a:r>
            <a:r>
              <a:rPr lang="en-US" sz="1900" dirty="0">
                <a:latin typeface="Times New Roman" pitchFamily="18" charset="0"/>
                <a:cs typeface="Times New Roman" pitchFamily="18" charset="0"/>
                <a:hlinkClick r:id="rId5"/>
              </a:rPr>
              <a:t>://yandex.ru/images/search?img_url=https%3A%2F%2Fupload.wikimedia.org%2Fwikipedia%2Fcommons%2F9%2F90%2FGavarnie-Cirque.JPG&amp;text=%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5"/>
              </a:rPr>
              <a:t>D0%BF%D0%B8%D1%80%D0%B5%D0%BD%D0%B5%D0%B8&amp;noreask=1&amp;pos=3&amp;lr=49&amp;rpt=simage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6"/>
              </a:rPr>
              <a:t>https://ru.wikipedia.org/wiki/%D0%98%D1%81%D0%BF%D0%B0%D0%BD%D0%B8%D1%8F#/media/File:Coat_of_Arms_of_Spain_(corrections_of_heraldist_requests).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6"/>
              </a:rPr>
              <a:t>svg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7"/>
              </a:rPr>
              <a:t>https://ru.wikipedia.org/wiki/%D0%98%D1%81%D0%BF%D0%B0%D0%BD%D0%B8%D1%8F#/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7"/>
              </a:rPr>
              <a:t>media/File:Flag_of_Spain.svg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8"/>
              </a:rPr>
              <a:t>dreamvoyage.ru/publ/1-1-0-2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9"/>
              </a:rPr>
              <a:t>https://yandex.ru/images/search?text=%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9"/>
              </a:rPr>
              <a:t>D0%B8%D1%81%D0%BF%D0%B0%D0%BD%D0%B8%D1%8F%20%D0%B7%D0%B8%D0%BC%D0%BE%D0%B9&amp;img_url=http%3A%2F%2Fcs5.pikabu.ru%2Fpost_img%2F2015%2F12%2F28%2F3%2F1451274897197450436.jpg&amp;pos=1&amp;rpt=simage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10"/>
              </a:rPr>
              <a:t>v-ispanii.com/pro-ispaniyu/priroda/ozera.html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11"/>
              </a:rPr>
              <a:t>http://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11"/>
              </a:rPr>
              <a:t>www.travel-journal.ru/static/images/uploaded/gallery/full_1348067017d41d8cd98f00b204e9800998ecf8427e.jpg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>
                <a:latin typeface="Times New Roman" pitchFamily="18" charset="0"/>
                <a:cs typeface="Times New Roman" pitchFamily="18" charset="0"/>
                <a:hlinkClick r:id="rId12"/>
              </a:rPr>
              <a:t>https://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12"/>
              </a:rPr>
              <a:t>you-journal.ru/wp-content/uploads/2015/08/515.jpg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>
                <a:latin typeface="Times New Roman" pitchFamily="18" charset="0"/>
                <a:cs typeface="Times New Roman" pitchFamily="18" charset="0"/>
                <a:hlinkClick r:id="rId13"/>
              </a:rPr>
              <a:t>https://geographyofrussia.com/prirodnye-zony-evropy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  <a:hlinkClick r:id="rId13"/>
              </a:rPr>
              <a:t>/</a:t>
            </a: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4869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375255"/>
            <a:ext cx="4556790" cy="3600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Страны Южной Европы(зеленый цвет)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3" y="92829"/>
            <a:ext cx="9145304" cy="6282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327490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085184"/>
            <a:ext cx="9164668" cy="1772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нее входит 4 страны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Кроме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 крупных стран в Южной Европе расположено несколько «карликовых» государств. Страны Южной Европы расположены на полуостровах.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8"/>
            <a:ext cx="9164668" cy="4777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4" y="4797152"/>
            <a:ext cx="3995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 стран Южной Европы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55465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0"/>
            <a:ext cx="8496944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Внутренние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воды.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Крупных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рек в Южной части Европы нет. Наиболее значительные — Тахо,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Гвадиана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Гвадалквивир на Пиренейском полуострове, Тибр и По —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Апеннинском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Питаются реки преимущественно дождевыми водами. Высокое половодье наступает зимой, летом они сильно мелеют, а некоторые — даже пересыхают. Озера Средиземноморья очень разнообразны по происхождению котловин.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Апеннинском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полуострове встречаются вулканические озера — маары. В карах альпийских высокогорий много мелких ледниковых озер. Крупные озера располагаются ниже, в среднегорьях, и лежат в древних ледниковых долинах. В межгорной впадине на южных склонах Альп находится самое глубокое озеро Европы — оз. Комо (410 м). Альпы обладают значительным оледенением. Оно занимает около 2 % общей площади горной системы. Снеговая линия проходит на высотах от 2500 до 3000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 языки самых крупных ледников спускаются ниже 1500 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Природные зоны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Южной Европы  характерны формации вечнозеленых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лесов и кустарников. Естественный растительный покров сохранился только в не которых горных районах. На равнинах и предгорьях он полностью уничтожен и заменен культурными растениями. Преобладающим типом почв в Средиземноморье являются коричневые, а на известняках — красно-коричневые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терра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-росса). </a:t>
            </a:r>
          </a:p>
        </p:txBody>
      </p:sp>
    </p:spTree>
    <p:extLst>
      <p:ext uri="{BB962C8B-B14F-4D97-AF65-F5344CB8AC3E}">
        <p14:creationId xmlns:p14="http://schemas.microsoft.com/office/powerpoint/2010/main" val="4116458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496944" cy="68580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Климат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растительность полуострова очень контрастны. На юге, в области типично средиземноморского климата, господствуют вечнозеленые кустарники. Север полуострова лежит в умеренном климатическом поясе. Поэтому склоны гор здесь покрыты лесами из различных видов дуба, граба, платана, бука. На вершинах гор встречаются еловые леса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Средняя температура июля +28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Средняя температура января-16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Южная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часть Европы включает Пиренейский полуостров очертаниями напоминает прямоугольник, который на юге и севере окружен горными хребтами. Самые высокие горы – Пиренеи. В рельефе преобладают плоскогорья, расчлененные глубокими речными долинами-каньонами. Полуостров богат полезными ископаемыми – рудами черных, цветных и редких металлов, каменным углем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животном мире преобладают сочетания форм, приспособленных к горнолесным условиям и летней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засухе.В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лесах Южной Европы животный мир очень разнообразен, здесь встречаются, очковые медведи, панды, различные виды ленивцев и др. обезьян, пумы, дикие ламы,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шиншиллы,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дельфины, попугаи,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анаконды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страусы нанду и др.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6511315"/>
            <a:ext cx="1382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Панды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135"/>
            <a:ext cx="2555776" cy="2194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35501" y="6496230"/>
            <a:ext cx="1820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Страусы Нанду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213" y="4623418"/>
            <a:ext cx="3160787" cy="222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653134"/>
            <a:ext cx="2952328" cy="17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4008" y="466889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Пума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22932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6632"/>
            <a:ext cx="7992888" cy="170080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Южную Европу населяют: португальцы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испанцы, галисийцы, каталонцы, итальянцы, сардинцы,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ретороманцы. Их основные занятия: скотоводство,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сельское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хозяйство,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виноделие,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лесоводство. </a:t>
            </a:r>
          </a:p>
        </p:txBody>
      </p:sp>
      <p:pic>
        <p:nvPicPr>
          <p:cNvPr id="1026" name="Picture 2" descr="http://www.travel-journal.ru/static/images/uploaded/gallery/full_1348067017d41d8cd98f00b204e9800998ecf8427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0"/>
            <a:ext cx="539459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616689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Сардинцы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490" y="1988840"/>
            <a:ext cx="3749401" cy="2804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85025" y="4770527"/>
            <a:ext cx="2987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Ретороманцы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4632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496" y="404664"/>
            <a:ext cx="5400600" cy="1470025"/>
          </a:xfrm>
        </p:spPr>
        <p:txBody>
          <a:bodyPr>
            <a:normAutofit/>
          </a:bodyPr>
          <a:lstStyle/>
          <a:p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Испания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3902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0"/>
            <a:ext cx="2520280" cy="54868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8892480" cy="2808312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Испания занимает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большую часть Пиренейского полуострова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образующего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крайний юго-западный выступ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Европы.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Граничит с Францией, Андоррой, Португалией.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Площадь Испании 505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тыс.кв.км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Население-почти 40 млн человек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Официальный язык испанский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Столица-Мадрид.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Денежная единица-испанская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пессета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24744"/>
            <a:ext cx="4139952" cy="20162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43600" y="314096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Географическое местоположение Испании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playcast.ru/uploads/2015/10/26/156173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736" y="4075547"/>
            <a:ext cx="3835732" cy="255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43800" y="6500070"/>
            <a:ext cx="1812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Фото Испании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lag of Spain.sv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1428"/>
            <a:ext cx="2952356" cy="196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Герб Испани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082" y="3865177"/>
            <a:ext cx="2440485" cy="269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5059665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Флаг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спании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864" y="648071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Герб Испании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9078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975" y="0"/>
            <a:ext cx="8584506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Рельеф и полезные ископаемые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Испанию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после Швейцарии считают самой высокогорной страной Европы. Плоскогорья и горы составляют около 90% ее территории. Почти половину поверхности страны занимает самое большое в Европе высокое плоскогорье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Месета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(по-испански — «стол») средняя его высота 660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м.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мощная горная система Испании — Пиренеи — представляет собой несколько параллельных хребтов, протянувшихся с запада на восток на 450 км и отделяющих Пиренейский полуостров от остальной Европы. Это одна из самых труднодоступных горных стран Европы, но и одна из самых живописных. Главная вершина Пиренеев — пик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Ането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(3404 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).Долины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котловины и низменности занимают всего 11% территории Испании.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Испания богата полезными ископаемыми. В частности, здесь есть медь, железная руда, олово, свинец, цинк, ртуть, пирит, каолин, флюорит, известняк. </a:t>
            </a: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510" y="3789040"/>
            <a:ext cx="377853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00192" y="616530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524328" y="5949280"/>
            <a:ext cx="1604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Фото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месета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4" descr="http://skvots.net/wp-content/uploads/2011/01/Pyrenees-Mountain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7096"/>
            <a:ext cx="4566556" cy="304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61482" y="6485184"/>
            <a:ext cx="202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Фото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Пиреней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52846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еографи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</TotalTime>
  <Words>1020</Words>
  <Application>Microsoft Office PowerPoint</Application>
  <PresentationFormat>Экран (4:3)</PresentationFormat>
  <Paragraphs>62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География</vt:lpstr>
      <vt:lpstr>Страны Южной  Европы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Испания</vt:lpstr>
      <vt:lpstr>Испания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Южная Евразия.Испания.</dc:title>
  <dc:creator>user</dc:creator>
  <cp:lastModifiedBy>Дима</cp:lastModifiedBy>
  <cp:revision>48</cp:revision>
  <dcterms:created xsi:type="dcterms:W3CDTF">2017-03-26T16:01:29Z</dcterms:created>
  <dcterms:modified xsi:type="dcterms:W3CDTF">2017-06-24T12:52:07Z</dcterms:modified>
</cp:coreProperties>
</file>