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8" r:id="rId3"/>
    <p:sldId id="260" r:id="rId4"/>
    <p:sldId id="261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pull dir="ru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iroland.com/wp-content/uploads/2011/08/%D0%95%D0%B2%D1%80%D0%BE%D0%BF%D0%B0_Europe-4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7;&#1072;&#1087;&#1072;&#1076;&#1085;&#1072;&#1103;_&#1045;&#1074;&#1088;&#1086;&#1087;&#1072;" TargetMode="External"/><Relationship Id="rId2" Type="http://schemas.openxmlformats.org/officeDocument/2006/relationships/hyperlink" Target="https://yandex.ru/images/?clid=2036231&amp;win=196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58246" cy="142876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Западная Европа</a:t>
            </a:r>
            <a:endParaRPr lang="ru-RU" sz="5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28600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643998" cy="1214422"/>
          </a:xfrm>
        </p:spPr>
        <p:txBody>
          <a:bodyPr/>
          <a:lstStyle/>
          <a:p>
            <a:r>
              <a:rPr lang="ru-RU" dirty="0" smtClean="0"/>
              <a:t>Состав региона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571612"/>
            <a:ext cx="4429124" cy="5000660"/>
          </a:xfrm>
        </p:spPr>
        <p:txBody>
          <a:bodyPr>
            <a:normAutofit fontScale="92500" lnSpcReduction="10000"/>
          </a:bodyPr>
          <a:lstStyle/>
          <a:p>
            <a:pPr fontAlgn="t"/>
            <a:endParaRPr lang="ru-RU" dirty="0" smtClean="0"/>
          </a:p>
          <a:p>
            <a:pPr algn="l" fontAlgn="t"/>
            <a:r>
              <a:rPr lang="ru-RU" dirty="0" smtClean="0"/>
              <a:t>В состав </a:t>
            </a:r>
            <a:r>
              <a:rPr lang="ru-RU" b="1" dirty="0" smtClean="0"/>
              <a:t>Западной Европы</a:t>
            </a:r>
            <a:r>
              <a:rPr lang="ru-RU" dirty="0" smtClean="0"/>
              <a:t> входят: Австрия, Бельгия, Великобритания, Германия, Ирландия, Лихтенштейн, Люксембург, Монако, Нидерланды, Португалия, Франция, Швейцария.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2" descr="Картинка 72 из 745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2048" y="1271582"/>
            <a:ext cx="3857620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340" name="Picture 4" descr="Картинка 128 из 745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4000504"/>
            <a:ext cx="3929090" cy="2857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28604"/>
            <a:ext cx="4857752" cy="1285860"/>
          </a:xfrm>
        </p:spPr>
        <p:txBody>
          <a:bodyPr/>
          <a:lstStyle/>
          <a:p>
            <a:r>
              <a:rPr lang="ru-RU" dirty="0" smtClean="0"/>
              <a:t>Рельеф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500282"/>
            <a:ext cx="8572560" cy="4357718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 Строение земной коры в пределах Западной Европы отличается сложностью. Древние платформы соседствуют с более молодыми участками земной коры. На севере региона расположены древние, сильно разрушенные Скандинавские горы. С востока к ним примыкают плоскогорья, переходящие в холмистые возвышенные и низменные равнины. Южнее в рельефе преобладают холмистые моренные и зандровые равнины, образовавшиеся в результате деятельности ледника и его талых вод.</a:t>
            </a:r>
            <a:endParaRPr lang="ru-RU" dirty="0"/>
          </a:p>
        </p:txBody>
      </p:sp>
      <p:pic>
        <p:nvPicPr>
          <p:cNvPr id="28674" name="Picture 2" descr="Картинка 42 из 14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0"/>
            <a:ext cx="4071966" cy="2500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8229600" cy="1000132"/>
          </a:xfrm>
        </p:spPr>
        <p:txBody>
          <a:bodyPr/>
          <a:lstStyle/>
          <a:p>
            <a:r>
              <a:rPr lang="ru-RU" dirty="0" smtClean="0"/>
              <a:t>Климат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14422"/>
            <a:ext cx="4929222" cy="5643578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Климат Западной Европы умеренный, переходный к континентальному, сильно зависящий от высоты. Зима мягкая с частыми снегопадами, самый холодный зимний месяц – январь, температура в долинах опускается до -2C, в горных районах – до -14С. Лето теплое и солнечное, самые жаркие месяцы – июль и август, температура около +20С.</a:t>
            </a:r>
            <a:endParaRPr lang="ru-RU" dirty="0"/>
          </a:p>
        </p:txBody>
      </p:sp>
      <p:pic>
        <p:nvPicPr>
          <p:cNvPr id="30722" name="Picture 2" descr="Европа_Europe (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000240"/>
            <a:ext cx="3929058" cy="364333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Autofit/>
          </a:bodyPr>
          <a:lstStyle/>
          <a:p>
            <a:r>
              <a:rPr lang="ru-RU" sz="4800" dirty="0" smtClean="0"/>
              <a:t>Внутренние воды</a:t>
            </a:r>
            <a:endParaRPr lang="ru-RU" sz="4800" dirty="0"/>
          </a:p>
        </p:txBody>
      </p:sp>
      <p:pic>
        <p:nvPicPr>
          <p:cNvPr id="5" name="Рисунок 4" descr="Европа_Europe-4-445x30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083" r="2083"/>
          <a:stretch>
            <a:fillRect/>
          </a:stretch>
        </p:blipFill>
        <p:spPr>
          <a:xfrm>
            <a:off x="1500166" y="3071810"/>
            <a:ext cx="5857916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1071546"/>
            <a:ext cx="8501122" cy="2286016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dirty="0" smtClean="0"/>
              <a:t>Главными водными артериями Европы являются реки Волга, Дон, Днепр, Дунай, Сев. Двина, Печора, Эльба, Рона, Луара, Висла, Рейн, Одра, Тахо. К числу наиболее крупных европейских озер принято относить Ладожское, Чудское, Онежское, Женевское, Балатон.</a:t>
            </a:r>
          </a:p>
          <a:p>
            <a:pPr algn="l"/>
            <a:r>
              <a:rPr lang="ru-RU" dirty="0" smtClean="0">
                <a:hlinkClick r:id="rId3"/>
              </a:rPr>
              <a:t/>
            </a:r>
            <a:br>
              <a:rPr lang="ru-RU" dirty="0" smtClean="0">
                <a:hlinkClick r:id="rId3"/>
              </a:rPr>
            </a:br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869934"/>
          </a:xfrm>
        </p:spPr>
        <p:txBody>
          <a:bodyPr>
            <a:normAutofit/>
          </a:bodyPr>
          <a:lstStyle/>
          <a:p>
            <a:r>
              <a:rPr lang="ru-RU" sz="4800" dirty="0" smtClean="0">
                <a:effectLst/>
              </a:rPr>
              <a:t>Растительный мир</a:t>
            </a:r>
            <a:endParaRPr lang="ru-RU" sz="4800" dirty="0"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42984"/>
            <a:ext cx="8401080" cy="1785950"/>
          </a:xfrm>
        </p:spPr>
        <p:txBody>
          <a:bodyPr/>
          <a:lstStyle/>
          <a:p>
            <a:r>
              <a:rPr lang="ru-RU" dirty="0" smtClean="0"/>
              <a:t>Территория Западной Европы покрыта широколиственными лесами, где растут дуб, бук, берёза, ива, рябина, ольха, осина.</a:t>
            </a:r>
            <a:endParaRPr lang="ru-RU" dirty="0"/>
          </a:p>
        </p:txBody>
      </p:sp>
      <p:pic>
        <p:nvPicPr>
          <p:cNvPr id="7" name="Содержимое 6" descr="buk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85720" y="2857496"/>
            <a:ext cx="3643338" cy="3840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7" descr="x_21cf7708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928934"/>
            <a:ext cx="4214842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941372"/>
          </a:xfrm>
        </p:spPr>
        <p:txBody>
          <a:bodyPr>
            <a:normAutofit/>
          </a:bodyPr>
          <a:lstStyle/>
          <a:p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Животный</a:t>
            </a:r>
            <a:r>
              <a:rPr lang="ru-RU" sz="4800" dirty="0" smtClean="0"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 мир</a:t>
            </a:r>
            <a:endParaRPr lang="ru-RU" sz="4800" dirty="0"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1214422"/>
            <a:ext cx="8501122" cy="178595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Довольно богат мир птиц: типичны ласточки, жаворонки, куропатки, рябчики.</a:t>
            </a:r>
          </a:p>
          <a:p>
            <a:r>
              <a:rPr lang="ru-RU" dirty="0" smtClean="0"/>
              <a:t>Изредка встречаются крупные пернатые хищники: в горах – орлы, а на побережье Средиземного моря – орланы. Многочисленны пресмыкающиеся и земноводные, например, ящерицы и жабы.</a:t>
            </a:r>
            <a:endParaRPr lang="ru-RU" dirty="0"/>
          </a:p>
        </p:txBody>
      </p:sp>
      <p:pic>
        <p:nvPicPr>
          <p:cNvPr id="7" name="Содержимое 6" descr="2488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3143248"/>
            <a:ext cx="3643306" cy="3714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solovej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6215074" y="3143248"/>
            <a:ext cx="2928926" cy="3606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6" name="Picture 2" descr="Картинка 1 из 2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571876"/>
            <a:ext cx="3214710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И</a:t>
            </a:r>
            <a:r>
              <a:rPr lang="ru-RU" sz="4000" dirty="0" smtClean="0"/>
              <a:t>сточники информации</a:t>
            </a:r>
            <a:endParaRPr lang="ru-RU" sz="40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https://yandex.ru/images/?</a:t>
            </a:r>
            <a:r>
              <a:rPr lang="en-US" dirty="0" smtClean="0">
                <a:hlinkClick r:id="rId2"/>
              </a:rPr>
              <a:t>clid=2036231&amp;win=196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https://ru.wikipedia.org/wiki/</a:t>
            </a:r>
            <a:r>
              <a:rPr lang="ru-RU" dirty="0" err="1" smtClean="0">
                <a:hlinkClick r:id="rId3"/>
              </a:rPr>
              <a:t>Западная_Европа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175</TotalTime>
  <Words>205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Западная Европа</vt:lpstr>
      <vt:lpstr>Состав региона</vt:lpstr>
      <vt:lpstr>Рельеф</vt:lpstr>
      <vt:lpstr>Климат</vt:lpstr>
      <vt:lpstr>Внутренние воды</vt:lpstr>
      <vt:lpstr>Растительный мир</vt:lpstr>
      <vt:lpstr>Животный мир</vt:lpstr>
      <vt:lpstr>Источники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Западная Европа</dc:title>
  <dc:creator>Anton</dc:creator>
  <cp:lastModifiedBy>Дима</cp:lastModifiedBy>
  <cp:revision>26</cp:revision>
  <dcterms:created xsi:type="dcterms:W3CDTF">2012-04-22T08:22:56Z</dcterms:created>
  <dcterms:modified xsi:type="dcterms:W3CDTF">2017-06-24T12:36:25Z</dcterms:modified>
</cp:coreProperties>
</file>