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313308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320120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55703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524352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717697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18753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427158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258149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5934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54350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112335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210D3-43B7-473E-8A1D-3D4A0B9713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7A9E0-52E6-48C4-84AB-6099682D0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50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255" y="2708920"/>
            <a:ext cx="874951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Окислительно-восстановительные 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реакции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50815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42077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2941990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212225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548936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903225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509715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Экран (4:3)</PresentationFormat>
  <Paragraphs>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2017-02-19T18:36:20Z</dcterms:created>
  <dcterms:modified xsi:type="dcterms:W3CDTF">2017-02-19T18:46:08Z</dcterms:modified>
</cp:coreProperties>
</file>