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7" r:id="rId2"/>
    <p:sldId id="257" r:id="rId3"/>
    <p:sldId id="258" r:id="rId4"/>
    <p:sldId id="261" r:id="rId5"/>
    <p:sldId id="262" r:id="rId6"/>
    <p:sldId id="264" r:id="rId7"/>
    <p:sldId id="265" r:id="rId8"/>
    <p:sldId id="266" r:id="rId9"/>
    <p:sldId id="256" r:id="rId10"/>
    <p:sldId id="259" r:id="rId11"/>
    <p:sldId id="260" r:id="rId12"/>
    <p:sldId id="263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1" d="100"/>
          <a:sy n="101" d="100"/>
        </p:scale>
        <p:origin x="-180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D9BC4B-63E9-4F03-A1AF-BF6FC3741A89}" type="datetimeFigureOut">
              <a:rPr lang="ru-RU" smtClean="0"/>
              <a:t>06.04.2017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49E394-B970-44CE-AD93-22B2648605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28992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D9BC4B-63E9-4F03-A1AF-BF6FC3741A89}" type="datetimeFigureOut">
              <a:rPr lang="ru-RU" smtClean="0"/>
              <a:t>06.04.2017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49E394-B970-44CE-AD93-22B2648605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90989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D9BC4B-63E9-4F03-A1AF-BF6FC3741A89}" type="datetimeFigureOut">
              <a:rPr lang="ru-RU" smtClean="0"/>
              <a:t>06.04.2017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49E394-B970-44CE-AD93-22B2648605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29169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D9BC4B-63E9-4F03-A1AF-BF6FC3741A89}" type="datetimeFigureOut">
              <a:rPr lang="ru-RU" smtClean="0"/>
              <a:t>06.04.2017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49E394-B970-44CE-AD93-22B2648605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5123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D9BC4B-63E9-4F03-A1AF-BF6FC3741A89}" type="datetimeFigureOut">
              <a:rPr lang="ru-RU" smtClean="0"/>
              <a:t>06.04.2017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49E394-B970-44CE-AD93-22B2648605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49285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D9BC4B-63E9-4F03-A1AF-BF6FC3741A89}" type="datetimeFigureOut">
              <a:rPr lang="ru-RU" smtClean="0"/>
              <a:t>06.04.2017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49E394-B970-44CE-AD93-22B2648605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14407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D9BC4B-63E9-4F03-A1AF-BF6FC3741A89}" type="datetimeFigureOut">
              <a:rPr lang="ru-RU" smtClean="0"/>
              <a:t>06.04.2017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49E394-B970-44CE-AD93-22B2648605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16987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D9BC4B-63E9-4F03-A1AF-BF6FC3741A89}" type="datetimeFigureOut">
              <a:rPr lang="ru-RU" smtClean="0"/>
              <a:t>06.04.2017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49E394-B970-44CE-AD93-22B2648605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94812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D9BC4B-63E9-4F03-A1AF-BF6FC3741A89}" type="datetimeFigureOut">
              <a:rPr lang="ru-RU" smtClean="0"/>
              <a:t>06.04.2017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49E394-B970-44CE-AD93-22B2648605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35321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D9BC4B-63E9-4F03-A1AF-BF6FC3741A89}" type="datetimeFigureOut">
              <a:rPr lang="ru-RU" smtClean="0"/>
              <a:t>06.04.2017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49E394-B970-44CE-AD93-22B2648605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81486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D9BC4B-63E9-4F03-A1AF-BF6FC3741A89}" type="datetimeFigureOut">
              <a:rPr lang="ru-RU" smtClean="0"/>
              <a:t>06.04.2017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49E394-B970-44CE-AD93-22B2648605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59625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D9BC4B-63E9-4F03-A1AF-BF6FC3741A89}" type="datetimeFigureOut">
              <a:rPr lang="ru-RU" smtClean="0"/>
              <a:t>06.04.2017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49E394-B970-44CE-AD93-22B2648605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12264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9411929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8921735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692188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301429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88869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776199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890201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044979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2032121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7712852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0759807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967383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</TotalTime>
  <Words>0</Words>
  <Application>Microsoft Office PowerPoint</Application>
  <PresentationFormat>Экран (4:3)</PresentationFormat>
  <Paragraphs>0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Дима</dc:creator>
  <cp:lastModifiedBy>Дима</cp:lastModifiedBy>
  <cp:revision>2</cp:revision>
  <dcterms:created xsi:type="dcterms:W3CDTF">2017-04-06T14:09:12Z</dcterms:created>
  <dcterms:modified xsi:type="dcterms:W3CDTF">2017-04-06T14:56:01Z</dcterms:modified>
</cp:coreProperties>
</file>