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646A-3D56-4E08-B1F8-559BD2911FC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E42F7-0795-4302-9700-AB7D3CC0BF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698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646A-3D56-4E08-B1F8-559BD2911FC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E42F7-0795-4302-9700-AB7D3CC0BF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608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646A-3D56-4E08-B1F8-559BD2911FC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E42F7-0795-4302-9700-AB7D3CC0BF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606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646A-3D56-4E08-B1F8-559BD2911FC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E42F7-0795-4302-9700-AB7D3CC0BF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391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646A-3D56-4E08-B1F8-559BD2911FC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E42F7-0795-4302-9700-AB7D3CC0BF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89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646A-3D56-4E08-B1F8-559BD2911FC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E42F7-0795-4302-9700-AB7D3CC0BF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993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646A-3D56-4E08-B1F8-559BD2911FC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E42F7-0795-4302-9700-AB7D3CC0BF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22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646A-3D56-4E08-B1F8-559BD2911FC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E42F7-0795-4302-9700-AB7D3CC0BF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008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646A-3D56-4E08-B1F8-559BD2911FC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E42F7-0795-4302-9700-AB7D3CC0BF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272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646A-3D56-4E08-B1F8-559BD2911FC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E42F7-0795-4302-9700-AB7D3CC0BF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267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D646A-3D56-4E08-B1F8-559BD2911FC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E42F7-0795-4302-9700-AB7D3CC0BF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445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D646A-3D56-4E08-B1F8-559BD2911FCB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E42F7-0795-4302-9700-AB7D3CC0BF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493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1344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057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8164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0777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65379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2017-04-06T14:06:44Z</dcterms:created>
  <dcterms:modified xsi:type="dcterms:W3CDTF">2017-04-06T14:09:10Z</dcterms:modified>
</cp:coreProperties>
</file>