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3" r:id="rId4"/>
    <p:sldId id="260" r:id="rId5"/>
    <p:sldId id="261" r:id="rId6"/>
    <p:sldId id="257" r:id="rId7"/>
    <p:sldId id="258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1" d="100"/>
          <a:sy n="101" d="100"/>
        </p:scale>
        <p:origin x="-180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35645-9A1B-4EA7-B4A8-42E80F8A0020}" type="datetimeFigureOut">
              <a:rPr lang="ru-RU" smtClean="0"/>
              <a:t>06.04.2017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C0ABF1-C97C-419A-8B83-EDF64082EB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0236398"/>
      </p:ext>
    </p:extLst>
  </p:cSld>
  <p:clrMapOvr>
    <a:masterClrMapping/>
  </p:clrMapOvr>
  <p:transition spd="slow">
    <p:plus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35645-9A1B-4EA7-B4A8-42E80F8A0020}" type="datetimeFigureOut">
              <a:rPr lang="ru-RU" smtClean="0"/>
              <a:t>06.04.2017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C0ABF1-C97C-419A-8B83-EDF64082EB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8842387"/>
      </p:ext>
    </p:extLst>
  </p:cSld>
  <p:clrMapOvr>
    <a:masterClrMapping/>
  </p:clrMapOvr>
  <p:transition spd="slow">
    <p:plus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35645-9A1B-4EA7-B4A8-42E80F8A0020}" type="datetimeFigureOut">
              <a:rPr lang="ru-RU" smtClean="0"/>
              <a:t>06.04.2017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C0ABF1-C97C-419A-8B83-EDF64082EB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0713827"/>
      </p:ext>
    </p:extLst>
  </p:cSld>
  <p:clrMapOvr>
    <a:masterClrMapping/>
  </p:clrMapOvr>
  <p:transition spd="slow">
    <p:plus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35645-9A1B-4EA7-B4A8-42E80F8A0020}" type="datetimeFigureOut">
              <a:rPr lang="ru-RU" smtClean="0"/>
              <a:t>06.04.2017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C0ABF1-C97C-419A-8B83-EDF64082EB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216892"/>
      </p:ext>
    </p:extLst>
  </p:cSld>
  <p:clrMapOvr>
    <a:masterClrMapping/>
  </p:clrMapOvr>
  <p:transition spd="slow">
    <p:plus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35645-9A1B-4EA7-B4A8-42E80F8A0020}" type="datetimeFigureOut">
              <a:rPr lang="ru-RU" smtClean="0"/>
              <a:t>06.04.2017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C0ABF1-C97C-419A-8B83-EDF64082EB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9863598"/>
      </p:ext>
    </p:extLst>
  </p:cSld>
  <p:clrMapOvr>
    <a:masterClrMapping/>
  </p:clrMapOvr>
  <p:transition spd="slow">
    <p:plus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35645-9A1B-4EA7-B4A8-42E80F8A0020}" type="datetimeFigureOut">
              <a:rPr lang="ru-RU" smtClean="0"/>
              <a:t>06.04.2017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C0ABF1-C97C-419A-8B83-EDF64082EB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0515370"/>
      </p:ext>
    </p:extLst>
  </p:cSld>
  <p:clrMapOvr>
    <a:masterClrMapping/>
  </p:clrMapOvr>
  <p:transition spd="slow">
    <p:plus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35645-9A1B-4EA7-B4A8-42E80F8A0020}" type="datetimeFigureOut">
              <a:rPr lang="ru-RU" smtClean="0"/>
              <a:t>06.04.2017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C0ABF1-C97C-419A-8B83-EDF64082EB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5123346"/>
      </p:ext>
    </p:extLst>
  </p:cSld>
  <p:clrMapOvr>
    <a:masterClrMapping/>
  </p:clrMapOvr>
  <p:transition spd="slow">
    <p:plus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35645-9A1B-4EA7-B4A8-42E80F8A0020}" type="datetimeFigureOut">
              <a:rPr lang="ru-RU" smtClean="0"/>
              <a:t>06.04.2017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C0ABF1-C97C-419A-8B83-EDF64082EB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1570671"/>
      </p:ext>
    </p:extLst>
  </p:cSld>
  <p:clrMapOvr>
    <a:masterClrMapping/>
  </p:clrMapOvr>
  <p:transition spd="slow">
    <p:plus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35645-9A1B-4EA7-B4A8-42E80F8A0020}" type="datetimeFigureOut">
              <a:rPr lang="ru-RU" smtClean="0"/>
              <a:t>06.04.2017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C0ABF1-C97C-419A-8B83-EDF64082EB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5408283"/>
      </p:ext>
    </p:extLst>
  </p:cSld>
  <p:clrMapOvr>
    <a:masterClrMapping/>
  </p:clrMapOvr>
  <p:transition spd="slow">
    <p:plus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35645-9A1B-4EA7-B4A8-42E80F8A0020}" type="datetimeFigureOut">
              <a:rPr lang="ru-RU" smtClean="0"/>
              <a:t>06.04.2017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C0ABF1-C97C-419A-8B83-EDF64082EB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9821405"/>
      </p:ext>
    </p:extLst>
  </p:cSld>
  <p:clrMapOvr>
    <a:masterClrMapping/>
  </p:clrMapOvr>
  <p:transition spd="slow">
    <p:plus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35645-9A1B-4EA7-B4A8-42E80F8A0020}" type="datetimeFigureOut">
              <a:rPr lang="ru-RU" smtClean="0"/>
              <a:t>06.04.2017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C0ABF1-C97C-419A-8B83-EDF64082EB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6285796"/>
      </p:ext>
    </p:extLst>
  </p:cSld>
  <p:clrMapOvr>
    <a:masterClrMapping/>
  </p:clrMapOvr>
  <p:transition spd="slow">
    <p:plus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A35645-9A1B-4EA7-B4A8-42E80F8A0020}" type="datetimeFigureOut">
              <a:rPr lang="ru-RU" smtClean="0"/>
              <a:t>06.04.2017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C0ABF1-C97C-419A-8B83-EDF64082EB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57408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plus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40607908"/>
      </p:ext>
    </p:extLst>
  </p:cSld>
  <p:clrMapOvr>
    <a:masterClrMapping/>
  </p:clrMapOvr>
  <p:transition spd="slow">
    <p:plus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77720368"/>
      </p:ext>
    </p:extLst>
  </p:cSld>
  <p:clrMapOvr>
    <a:masterClrMapping/>
  </p:clrMapOvr>
  <p:transition spd="slow">
    <p:plus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93827256"/>
      </p:ext>
    </p:extLst>
  </p:cSld>
  <p:clrMapOvr>
    <a:masterClrMapping/>
  </p:clrMapOvr>
  <p:transition spd="slow">
    <p:plus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17927997"/>
      </p:ext>
    </p:extLst>
  </p:cSld>
  <p:clrMapOvr>
    <a:masterClrMapping/>
  </p:clrMapOvr>
  <p:transition spd="slow">
    <p:plus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86241161"/>
      </p:ext>
    </p:extLst>
  </p:cSld>
  <p:clrMapOvr>
    <a:masterClrMapping/>
  </p:clrMapOvr>
  <p:transition spd="slow">
    <p:plus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74817607"/>
      </p:ext>
    </p:extLst>
  </p:cSld>
  <p:clrMapOvr>
    <a:masterClrMapping/>
  </p:clrMapOvr>
  <p:transition spd="slow">
    <p:plus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58335445"/>
      </p:ext>
    </p:extLst>
  </p:cSld>
  <p:clrMapOvr>
    <a:masterClrMapping/>
  </p:clrMapOvr>
  <p:transition spd="slow">
    <p:plus/>
  </p:transition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Экран (4:3)</PresentationFormat>
  <Paragraphs>0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Дима</dc:creator>
  <cp:lastModifiedBy>Дима</cp:lastModifiedBy>
  <cp:revision>1</cp:revision>
  <dcterms:created xsi:type="dcterms:W3CDTF">2017-04-06T13:46:44Z</dcterms:created>
  <dcterms:modified xsi:type="dcterms:W3CDTF">2017-04-06T13:51:52Z</dcterms:modified>
</cp:coreProperties>
</file>