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57" r:id="rId5"/>
    <p:sldId id="264" r:id="rId6"/>
    <p:sldId id="262" r:id="rId7"/>
    <p:sldId id="267" r:id="rId8"/>
    <p:sldId id="259" r:id="rId9"/>
    <p:sldId id="263" r:id="rId10"/>
    <p:sldId id="265" r:id="rId11"/>
    <p:sldId id="261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8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58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474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0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6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80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574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1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905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9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4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08335-ADE7-4952-A3D5-83F0D03B0363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77F32-D040-48CC-93E5-337BE7EF6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170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969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355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7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57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59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327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27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972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46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447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087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769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2017-04-06T13:22:42Z</dcterms:created>
  <dcterms:modified xsi:type="dcterms:W3CDTF">2017-04-06T13:32:27Z</dcterms:modified>
</cp:coreProperties>
</file>