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30E68-FCFE-4D2E-9A32-06B308403641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4CF52-AA1F-463D-B129-1C9014B4B3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4170324"/>
      </p:ext>
    </p:extLst>
  </p:cSld>
  <p:clrMapOvr>
    <a:masterClrMapping/>
  </p:clrMapOvr>
  <p:transition spd="slow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30E68-FCFE-4D2E-9A32-06B308403641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4CF52-AA1F-463D-B129-1C9014B4B3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1803966"/>
      </p:ext>
    </p:extLst>
  </p:cSld>
  <p:clrMapOvr>
    <a:masterClrMapping/>
  </p:clrMapOvr>
  <p:transition spd="slow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30E68-FCFE-4D2E-9A32-06B308403641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4CF52-AA1F-463D-B129-1C9014B4B3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4303794"/>
      </p:ext>
    </p:extLst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30E68-FCFE-4D2E-9A32-06B308403641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4CF52-AA1F-463D-B129-1C9014B4B3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0482353"/>
      </p:ext>
    </p:extLst>
  </p:cSld>
  <p:clrMapOvr>
    <a:masterClrMapping/>
  </p:clrMapOvr>
  <p:transition spd="slow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30E68-FCFE-4D2E-9A32-06B308403641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4CF52-AA1F-463D-B129-1C9014B4B3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8863"/>
      </p:ext>
    </p:extLst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30E68-FCFE-4D2E-9A32-06B308403641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4CF52-AA1F-463D-B129-1C9014B4B3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0839322"/>
      </p:ext>
    </p:extLst>
  </p:cSld>
  <p:clrMapOvr>
    <a:masterClrMapping/>
  </p:clrMapOvr>
  <p:transition spd="slow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30E68-FCFE-4D2E-9A32-06B308403641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4CF52-AA1F-463D-B129-1C9014B4B3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2676397"/>
      </p:ext>
    </p:extLst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30E68-FCFE-4D2E-9A32-06B308403641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4CF52-AA1F-463D-B129-1C9014B4B3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7959193"/>
      </p:ext>
    </p:extLst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30E68-FCFE-4D2E-9A32-06B308403641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4CF52-AA1F-463D-B129-1C9014B4B3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8544895"/>
      </p:ext>
    </p:extLst>
  </p:cSld>
  <p:clrMapOvr>
    <a:masterClrMapping/>
  </p:clrMapOvr>
  <p:transition spd="slow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30E68-FCFE-4D2E-9A32-06B308403641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4CF52-AA1F-463D-B129-1C9014B4B3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680709"/>
      </p:ext>
    </p:extLst>
  </p:cSld>
  <p:clrMapOvr>
    <a:masterClrMapping/>
  </p:clrMapOvr>
  <p:transition spd="slow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30E68-FCFE-4D2E-9A32-06B308403641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4CF52-AA1F-463D-B129-1C9014B4B3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5805456"/>
      </p:ext>
    </p:extLst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30E68-FCFE-4D2E-9A32-06B308403641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84CF52-AA1F-463D-B129-1C9014B4B3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151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024631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121277"/>
      </p:ext>
    </p:extLst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9247881"/>
      </p:ext>
    </p:extLst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565145"/>
      </p:ext>
    </p:extLst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2160588"/>
      </p:ext>
    </p:extLst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6324459"/>
      </p:ext>
    </p:extLst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3719882"/>
      </p:ext>
    </p:extLst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Экран (4:3)</PresentationFormat>
  <Paragraphs>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Дима</dc:creator>
  <cp:lastModifiedBy>Дима</cp:lastModifiedBy>
  <cp:revision>1</cp:revision>
  <dcterms:created xsi:type="dcterms:W3CDTF">2017-02-19T18:46:10Z</dcterms:created>
  <dcterms:modified xsi:type="dcterms:W3CDTF">2017-02-19T18:49:40Z</dcterms:modified>
</cp:coreProperties>
</file>