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06081-0A35-404D-8D9B-77C7A20ED3E6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E07BF-E4B7-447B-9554-423F45901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934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06081-0A35-404D-8D9B-77C7A20ED3E6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E07BF-E4B7-447B-9554-423F45901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957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06081-0A35-404D-8D9B-77C7A20ED3E6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E07BF-E4B7-447B-9554-423F45901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181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06081-0A35-404D-8D9B-77C7A20ED3E6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E07BF-E4B7-447B-9554-423F45901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294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06081-0A35-404D-8D9B-77C7A20ED3E6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E07BF-E4B7-447B-9554-423F45901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579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06081-0A35-404D-8D9B-77C7A20ED3E6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E07BF-E4B7-447B-9554-423F45901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112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06081-0A35-404D-8D9B-77C7A20ED3E6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E07BF-E4B7-447B-9554-423F45901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788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06081-0A35-404D-8D9B-77C7A20ED3E6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E07BF-E4B7-447B-9554-423F45901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765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06081-0A35-404D-8D9B-77C7A20ED3E6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E07BF-E4B7-447B-9554-423F45901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796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06081-0A35-404D-8D9B-77C7A20ED3E6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E07BF-E4B7-447B-9554-423F45901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560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06081-0A35-404D-8D9B-77C7A20ED3E6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E07BF-E4B7-447B-9554-423F45901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839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06081-0A35-404D-8D9B-77C7A20ED3E6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E07BF-E4B7-447B-9554-423F45901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414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5740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8988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4231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7004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6851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6120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10146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1544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390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Экран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1</cp:revision>
  <dcterms:created xsi:type="dcterms:W3CDTF">2017-02-19T18:23:38Z</dcterms:created>
  <dcterms:modified xsi:type="dcterms:W3CDTF">2017-02-19T18:27:22Z</dcterms:modified>
</cp:coreProperties>
</file>