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874059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257102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627364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473589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405112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36718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515543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54072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185397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35374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566622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201A4-73A8-43E3-9A55-EE38322935B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CD69A-5F01-472A-9967-4AC9972EA1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98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7278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37477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070206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47520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0373783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601115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2017-02-19T17:55:45Z</dcterms:created>
  <dcterms:modified xsi:type="dcterms:W3CDTF">2017-02-19T18:00:46Z</dcterms:modified>
</cp:coreProperties>
</file>