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55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96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4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727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912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761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38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7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2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288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954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0B903-C2FA-4FA3-A4A3-41B67B0E3F6E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12D94-9A3D-4EDC-925D-8FAAB97FE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10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82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9600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883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922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005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860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766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2017-02-19T17:31:58Z</dcterms:created>
  <dcterms:modified xsi:type="dcterms:W3CDTF">2017-02-19T17:49:15Z</dcterms:modified>
</cp:coreProperties>
</file>