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69" r:id="rId5"/>
    <p:sldId id="259" r:id="rId6"/>
    <p:sldId id="267" r:id="rId7"/>
    <p:sldId id="262" r:id="rId8"/>
    <p:sldId id="273" r:id="rId9"/>
    <p:sldId id="261" r:id="rId10"/>
    <p:sldId id="264" r:id="rId11"/>
    <p:sldId id="265" r:id="rId12"/>
    <p:sldId id="272" r:id="rId13"/>
    <p:sldId id="271" r:id="rId14"/>
    <p:sldId id="270" r:id="rId15"/>
    <p:sldId id="263" r:id="rId16"/>
    <p:sldId id="268" r:id="rId17"/>
    <p:sldId id="258" r:id="rId18"/>
    <p:sldId id="26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4E414-1A6D-453E-B6A5-FAC704847B6C}" type="datetimeFigureOut">
              <a:rPr lang="ru-RU" smtClean="0"/>
              <a:t>06.04.2017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BD550-28A1-465D-9BD1-8BA614BF934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0895549"/>
      </p:ext>
    </p:extLst>
  </p:cSld>
  <p:clrMapOvr>
    <a:masterClrMapping/>
  </p:clrMapOvr>
  <p:transition spd="slow">
    <p:push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4E414-1A6D-453E-B6A5-FAC704847B6C}" type="datetimeFigureOut">
              <a:rPr lang="ru-RU" smtClean="0"/>
              <a:t>06.04.2017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BD550-28A1-465D-9BD1-8BA614BF934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7660344"/>
      </p:ext>
    </p:extLst>
  </p:cSld>
  <p:clrMapOvr>
    <a:masterClrMapping/>
  </p:clrMapOvr>
  <p:transition spd="slow">
    <p:push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4E414-1A6D-453E-B6A5-FAC704847B6C}" type="datetimeFigureOut">
              <a:rPr lang="ru-RU" smtClean="0"/>
              <a:t>06.04.2017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BD550-28A1-465D-9BD1-8BA614BF934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567248"/>
      </p:ext>
    </p:extLst>
  </p:cSld>
  <p:clrMapOvr>
    <a:masterClrMapping/>
  </p:clrMapOvr>
  <p:transition spd="slow">
    <p:push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4E414-1A6D-453E-B6A5-FAC704847B6C}" type="datetimeFigureOut">
              <a:rPr lang="ru-RU" smtClean="0"/>
              <a:t>06.04.2017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BD550-28A1-465D-9BD1-8BA614BF934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4840278"/>
      </p:ext>
    </p:extLst>
  </p:cSld>
  <p:clrMapOvr>
    <a:masterClrMapping/>
  </p:clrMapOvr>
  <p:transition spd="slow">
    <p:push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4E414-1A6D-453E-B6A5-FAC704847B6C}" type="datetimeFigureOut">
              <a:rPr lang="ru-RU" smtClean="0"/>
              <a:t>06.04.2017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BD550-28A1-465D-9BD1-8BA614BF934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3225782"/>
      </p:ext>
    </p:extLst>
  </p:cSld>
  <p:clrMapOvr>
    <a:masterClrMapping/>
  </p:clrMapOvr>
  <p:transition spd="slow">
    <p:push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4E414-1A6D-453E-B6A5-FAC704847B6C}" type="datetimeFigureOut">
              <a:rPr lang="ru-RU" smtClean="0"/>
              <a:t>06.04.2017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BD550-28A1-465D-9BD1-8BA614BF934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3790044"/>
      </p:ext>
    </p:extLst>
  </p:cSld>
  <p:clrMapOvr>
    <a:masterClrMapping/>
  </p:clrMapOvr>
  <p:transition spd="slow">
    <p:push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4E414-1A6D-453E-B6A5-FAC704847B6C}" type="datetimeFigureOut">
              <a:rPr lang="ru-RU" smtClean="0"/>
              <a:t>06.04.2017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BD550-28A1-465D-9BD1-8BA614BF934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7762756"/>
      </p:ext>
    </p:extLst>
  </p:cSld>
  <p:clrMapOvr>
    <a:masterClrMapping/>
  </p:clrMapOvr>
  <p:transition spd="slow">
    <p:push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4E414-1A6D-453E-B6A5-FAC704847B6C}" type="datetimeFigureOut">
              <a:rPr lang="ru-RU" smtClean="0"/>
              <a:t>06.04.2017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BD550-28A1-465D-9BD1-8BA614BF934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1264973"/>
      </p:ext>
    </p:extLst>
  </p:cSld>
  <p:clrMapOvr>
    <a:masterClrMapping/>
  </p:clrMapOvr>
  <p:transition spd="slow">
    <p:push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4E414-1A6D-453E-B6A5-FAC704847B6C}" type="datetimeFigureOut">
              <a:rPr lang="ru-RU" smtClean="0"/>
              <a:t>06.04.2017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BD550-28A1-465D-9BD1-8BA614BF934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7540859"/>
      </p:ext>
    </p:extLst>
  </p:cSld>
  <p:clrMapOvr>
    <a:masterClrMapping/>
  </p:clrMapOvr>
  <p:transition spd="slow">
    <p:push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4E414-1A6D-453E-B6A5-FAC704847B6C}" type="datetimeFigureOut">
              <a:rPr lang="ru-RU" smtClean="0"/>
              <a:t>06.04.2017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BD550-28A1-465D-9BD1-8BA614BF934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5959939"/>
      </p:ext>
    </p:extLst>
  </p:cSld>
  <p:clrMapOvr>
    <a:masterClrMapping/>
  </p:clrMapOvr>
  <p:transition spd="slow">
    <p:push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4E414-1A6D-453E-B6A5-FAC704847B6C}" type="datetimeFigureOut">
              <a:rPr lang="ru-RU" smtClean="0"/>
              <a:t>06.04.2017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BD550-28A1-465D-9BD1-8BA614BF934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04636"/>
      </p:ext>
    </p:extLst>
  </p:cSld>
  <p:clrMapOvr>
    <a:masterClrMapping/>
  </p:clrMapOvr>
  <p:transition spd="slow">
    <p:push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A4E414-1A6D-453E-B6A5-FAC704847B6C}" type="datetimeFigureOut">
              <a:rPr lang="ru-RU" smtClean="0"/>
              <a:t>06.04.2017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BD550-28A1-465D-9BD1-8BA614BF934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9776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4760276"/>
      </p:ext>
    </p:extLst>
  </p:cSld>
  <p:clrMapOvr>
    <a:masterClrMapping/>
  </p:clrMapOvr>
  <p:transition spd="slow">
    <p:push dir="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017346"/>
      </p:ext>
    </p:extLst>
  </p:cSld>
  <p:clrMapOvr>
    <a:masterClrMapping/>
  </p:clrMapOvr>
  <p:transition spd="slow">
    <p:push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4964411"/>
      </p:ext>
    </p:extLst>
  </p:cSld>
  <p:clrMapOvr>
    <a:masterClrMapping/>
  </p:clrMapOvr>
  <p:transition spd="slow">
    <p:push dir="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5110723"/>
      </p:ext>
    </p:extLst>
  </p:cSld>
  <p:clrMapOvr>
    <a:masterClrMapping/>
  </p:clrMapOvr>
  <p:transition spd="slow">
    <p:push dir="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8908097"/>
      </p:ext>
    </p:extLst>
  </p:cSld>
  <p:clrMapOvr>
    <a:masterClrMapping/>
  </p:clrMapOvr>
  <p:transition spd="slow">
    <p:push dir="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8357585"/>
      </p:ext>
    </p:extLst>
  </p:cSld>
  <p:clrMapOvr>
    <a:masterClrMapping/>
  </p:clrMapOvr>
  <p:transition spd="slow">
    <p:push dir="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909491"/>
      </p:ext>
    </p:extLst>
  </p:cSld>
  <p:clrMapOvr>
    <a:masterClrMapping/>
  </p:clrMapOvr>
  <p:transition spd="slow">
    <p:push dir="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0217095"/>
      </p:ext>
    </p:extLst>
  </p:cSld>
  <p:clrMapOvr>
    <a:masterClrMapping/>
  </p:clrMapOvr>
  <p:transition spd="slow">
    <p:push dir="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7078735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3980654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9424725"/>
      </p:ext>
    </p:extLst>
  </p:cSld>
  <p:clrMapOvr>
    <a:masterClrMapping/>
  </p:clrMapOvr>
  <p:transition spd="slow">
    <p:push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4802497"/>
      </p:ext>
    </p:extLst>
  </p:cSld>
  <p:clrMapOvr>
    <a:masterClrMapping/>
  </p:clrMapOvr>
  <p:transition spd="slow">
    <p:push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7648833"/>
      </p:ext>
    </p:extLst>
  </p:cSld>
  <p:clrMapOvr>
    <a:masterClrMapping/>
  </p:clrMapOvr>
  <p:transition spd="slow">
    <p:push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1829282"/>
      </p:ext>
    </p:extLst>
  </p:cSld>
  <p:clrMapOvr>
    <a:masterClrMapping/>
  </p:clrMapOvr>
  <p:transition spd="slow">
    <p:push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1466954"/>
      </p:ext>
    </p:extLst>
  </p:cSld>
  <p:clrMapOvr>
    <a:masterClrMapping/>
  </p:clrMapOvr>
  <p:transition spd="slow">
    <p:push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2825483"/>
      </p:ext>
    </p:extLst>
  </p:cSld>
  <p:clrMapOvr>
    <a:masterClrMapping/>
  </p:clrMapOvr>
  <p:transition spd="slow">
    <p:push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3050161"/>
      </p:ext>
    </p:extLst>
  </p:cSld>
  <p:clrMapOvr>
    <a:masterClrMapping/>
  </p:clrMapOvr>
  <p:transition spd="slow">
    <p:push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4883384"/>
      </p:ext>
    </p:extLst>
  </p:cSld>
  <p:clrMapOvr>
    <a:masterClrMapping/>
  </p:clrMapOvr>
  <p:transition spd="slow">
    <p:push dir="d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Экран (4:3)</PresentationFormat>
  <Paragraphs>0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Дима</dc:creator>
  <cp:lastModifiedBy>Дима</cp:lastModifiedBy>
  <cp:revision>1</cp:revision>
  <dcterms:created xsi:type="dcterms:W3CDTF">2017-04-06T13:36:46Z</dcterms:created>
  <dcterms:modified xsi:type="dcterms:W3CDTF">2017-04-06T13:46:42Z</dcterms:modified>
</cp:coreProperties>
</file>