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57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18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81B8A-0151-48FD-BAC2-EB10D9782665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581AE-53E2-41A1-8E9E-DFB9016066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67685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81B8A-0151-48FD-BAC2-EB10D9782665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581AE-53E2-41A1-8E9E-DFB9016066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80845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81B8A-0151-48FD-BAC2-EB10D9782665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581AE-53E2-41A1-8E9E-DFB9016066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66228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81B8A-0151-48FD-BAC2-EB10D9782665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581AE-53E2-41A1-8E9E-DFB9016066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63136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81B8A-0151-48FD-BAC2-EB10D9782665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581AE-53E2-41A1-8E9E-DFB9016066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1599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81B8A-0151-48FD-BAC2-EB10D9782665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581AE-53E2-41A1-8E9E-DFB9016066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73822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81B8A-0151-48FD-BAC2-EB10D9782665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581AE-53E2-41A1-8E9E-DFB9016066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74411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81B8A-0151-48FD-BAC2-EB10D9782665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581AE-53E2-41A1-8E9E-DFB9016066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30844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81B8A-0151-48FD-BAC2-EB10D9782665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581AE-53E2-41A1-8E9E-DFB9016066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21887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81B8A-0151-48FD-BAC2-EB10D9782665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581AE-53E2-41A1-8E9E-DFB9016066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76276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81B8A-0151-48FD-BAC2-EB10D9782665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581AE-53E2-41A1-8E9E-DFB9016066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97971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F81B8A-0151-48FD-BAC2-EB10D9782665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8581AE-53E2-41A1-8E9E-DFB9016066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71282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23482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20614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9707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190088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98150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Экран (4:3)</PresentationFormat>
  <Paragraphs>0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Дима</dc:creator>
  <cp:lastModifiedBy>Дима</cp:lastModifiedBy>
  <cp:revision>1</cp:revision>
  <dcterms:created xsi:type="dcterms:W3CDTF">2017-04-06T13:21:15Z</dcterms:created>
  <dcterms:modified xsi:type="dcterms:W3CDTF">2017-04-06T13:22:41Z</dcterms:modified>
</cp:coreProperties>
</file>