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58" r:id="rId6"/>
    <p:sldId id="260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9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1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13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8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0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53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45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3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78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31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D7036-125D-448C-B8C6-610BC9F947A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CFB4F-AA5E-430B-B5D9-CF70A1967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64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256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48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538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794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58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122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23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2017-04-06T13:16:11Z</dcterms:created>
  <dcterms:modified xsi:type="dcterms:W3CDTF">2017-04-06T13:18:56Z</dcterms:modified>
</cp:coreProperties>
</file>