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70" r:id="rId6"/>
    <p:sldId id="260" r:id="rId7"/>
    <p:sldId id="263" r:id="rId8"/>
    <p:sldId id="266" r:id="rId9"/>
    <p:sldId id="269" r:id="rId10"/>
    <p:sldId id="265" r:id="rId11"/>
    <p:sldId id="267" r:id="rId12"/>
    <p:sldId id="271" r:id="rId13"/>
    <p:sldId id="272" r:id="rId14"/>
    <p:sldId id="273" r:id="rId15"/>
    <p:sldId id="274" r:id="rId16"/>
    <p:sldId id="258" r:id="rId17"/>
    <p:sldId id="261" r:id="rId18"/>
    <p:sldId id="264" r:id="rId19"/>
    <p:sldId id="26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AD798-155D-4409-8BB3-CE84C89294E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A0D0-5984-4300-8A8B-4295885A0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665118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AD798-155D-4409-8BB3-CE84C89294E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A0D0-5984-4300-8A8B-4295885A0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423942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AD798-155D-4409-8BB3-CE84C89294E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A0D0-5984-4300-8A8B-4295885A0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313461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AD798-155D-4409-8BB3-CE84C89294E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A0D0-5984-4300-8A8B-4295885A0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372863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AD798-155D-4409-8BB3-CE84C89294E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A0D0-5984-4300-8A8B-4295885A0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530743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AD798-155D-4409-8BB3-CE84C89294E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A0D0-5984-4300-8A8B-4295885A0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837621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AD798-155D-4409-8BB3-CE84C89294E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A0D0-5984-4300-8A8B-4295885A0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621736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AD798-155D-4409-8BB3-CE84C89294E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A0D0-5984-4300-8A8B-4295885A0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612235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AD798-155D-4409-8BB3-CE84C89294E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A0D0-5984-4300-8A8B-4295885A0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597778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AD798-155D-4409-8BB3-CE84C89294E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A0D0-5984-4300-8A8B-4295885A0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800713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AD798-155D-4409-8BB3-CE84C89294E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3A0D0-5984-4300-8A8B-4295885A0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736187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AD798-155D-4409-8BB3-CE84C89294E7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3A0D0-5984-4300-8A8B-4295885A0B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471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30912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35380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027060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929733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9669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9464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2098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48067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07734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83692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970971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8973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404310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42543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21900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66148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74139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327119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75433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Экран (4:3)</PresentationFormat>
  <Paragraphs>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2017-02-19T15:57:29Z</dcterms:created>
  <dcterms:modified xsi:type="dcterms:W3CDTF">2017-02-19T16:06:08Z</dcterms:modified>
</cp:coreProperties>
</file>