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69867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822859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568876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50327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710937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235046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11829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52192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22011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27624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45625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FC7C0-2821-45F6-AF9C-2F2F3F226820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CBBEC-C406-4705-A7AE-1B78D6DC7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029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84081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85783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609001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349972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362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7492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2017-02-19T16:09:14Z</dcterms:created>
  <dcterms:modified xsi:type="dcterms:W3CDTF">2017-02-19T16:12:46Z</dcterms:modified>
</cp:coreProperties>
</file>