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990195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774934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8985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289906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25986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210808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914968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90164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093883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179964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51835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67348-B93E-4442-BFE7-7DE070D59AA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FF696-2E0C-4FCA-830B-B4A9B0C235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34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649" y="2967335"/>
            <a:ext cx="8032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Кристаллические решетки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37766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041595"/>
      </p:ext>
    </p:extLst>
  </p:cSld>
  <p:clrMapOvr>
    <a:masterClrMapping/>
  </p:clrMapOvr>
  <p:transition spd="slow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3598"/>
      </p:ext>
    </p:extLst>
  </p:cSld>
  <p:clrMapOvr>
    <a:masterClrMapping/>
  </p:clrMapOvr>
  <p:transition spd="slow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212283"/>
      </p:ext>
    </p:extLst>
  </p:cSld>
  <p:clrMapOvr>
    <a:masterClrMapping/>
  </p:clrMapOvr>
  <p:transition spd="slow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7412"/>
      </p:ext>
    </p:extLst>
  </p:cSld>
  <p:clrMapOvr>
    <a:masterClrMapping/>
  </p:clrMapOvr>
  <p:transition spd="slow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528761"/>
      </p:ext>
    </p:extLst>
  </p:cSld>
  <p:clrMapOvr>
    <a:masterClrMapping/>
  </p:clrMapOvr>
  <p:transition spd="slow"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7759"/>
      </p:ext>
    </p:extLst>
  </p:cSld>
  <p:clrMapOvr>
    <a:masterClrMapping/>
  </p:clrMapOvr>
  <p:transition spd="slow">
    <p:push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2017-02-19T17:51:25Z</dcterms:created>
  <dcterms:modified xsi:type="dcterms:W3CDTF">2017-02-19T17:55:43Z</dcterms:modified>
</cp:coreProperties>
</file>