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F1332-9B8B-4DEB-BBB7-76591F728542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B724-E3D8-405E-9824-F6DB8BEE0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62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F1332-9B8B-4DEB-BBB7-76591F728542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B724-E3D8-405E-9824-F6DB8BEE0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700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F1332-9B8B-4DEB-BBB7-76591F728542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B724-E3D8-405E-9824-F6DB8BEE0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317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F1332-9B8B-4DEB-BBB7-76591F728542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B724-E3D8-405E-9824-F6DB8BEE0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690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F1332-9B8B-4DEB-BBB7-76591F728542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B724-E3D8-405E-9824-F6DB8BEE0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154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F1332-9B8B-4DEB-BBB7-76591F728542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B724-E3D8-405E-9824-F6DB8BEE0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82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F1332-9B8B-4DEB-BBB7-76591F728542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B724-E3D8-405E-9824-F6DB8BEE0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775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F1332-9B8B-4DEB-BBB7-76591F728542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B724-E3D8-405E-9824-F6DB8BEE0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570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F1332-9B8B-4DEB-BBB7-76591F728542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B724-E3D8-405E-9824-F6DB8BEE0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950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F1332-9B8B-4DEB-BBB7-76591F728542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B724-E3D8-405E-9824-F6DB8BEE0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691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F1332-9B8B-4DEB-BBB7-76591F728542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B724-E3D8-405E-9824-F6DB8BEE0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000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F1332-9B8B-4DEB-BBB7-76591F728542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1B724-E3D8-405E-9824-F6DB8BEE0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897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772816"/>
            <a:ext cx="7436908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8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Аммиак. </a:t>
            </a:r>
          </a:p>
          <a:p>
            <a:r>
              <a:rPr lang="ru-RU" sz="8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Азотная кислота</a:t>
            </a:r>
            <a:endParaRPr lang="ru-RU" sz="8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097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09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437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4155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566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</Words>
  <Application>Microsoft Office PowerPoint</Application>
  <PresentationFormat>Экран (4:3)</PresentationFormat>
  <Paragraphs>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2</cp:revision>
  <dcterms:created xsi:type="dcterms:W3CDTF">2017-02-19T14:22:11Z</dcterms:created>
  <dcterms:modified xsi:type="dcterms:W3CDTF">2017-02-19T14:26:41Z</dcterms:modified>
</cp:coreProperties>
</file>