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57" r:id="rId6"/>
    <p:sldId id="269" r:id="rId7"/>
    <p:sldId id="268" r:id="rId8"/>
    <p:sldId id="260" r:id="rId9"/>
    <p:sldId id="264" r:id="rId10"/>
    <p:sldId id="265" r:id="rId11"/>
    <p:sldId id="259" r:id="rId12"/>
    <p:sldId id="266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78110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815949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11572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56900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1192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73934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97696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24369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16693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1371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12850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9379B-9450-405A-96AC-C1E5F90317E1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63C3E-DF1F-424C-B0E9-D80BB3A3E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7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969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41551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387524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7318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018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14167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41846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40722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35804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2078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33979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83808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78533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052015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2017-04-06T14:01:07Z</dcterms:created>
  <dcterms:modified xsi:type="dcterms:W3CDTF">2017-04-06T14:06:43Z</dcterms:modified>
</cp:coreProperties>
</file>