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3" r:id="rId6"/>
    <p:sldId id="261" r:id="rId7"/>
    <p:sldId id="257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170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48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31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025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26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877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6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65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94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78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0EA07-F5B9-4727-8C9A-4989928A473D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38275-58A9-4B50-87EC-A844C1DD5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1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69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864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99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14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480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57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6245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34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2017-04-06T13:32:51Z</dcterms:created>
  <dcterms:modified xsi:type="dcterms:W3CDTF">2017-04-06T13:36:43Z</dcterms:modified>
</cp:coreProperties>
</file>