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4" r:id="rId4"/>
    <p:sldId id="260" r:id="rId5"/>
    <p:sldId id="263" r:id="rId6"/>
    <p:sldId id="258" r:id="rId7"/>
    <p:sldId id="259" r:id="rId8"/>
    <p:sldId id="261" r:id="rId9"/>
    <p:sldId id="25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060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663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2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277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493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911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487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518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441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045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916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8DD18-DE5C-44E4-89E7-B5DD6ABC4408}" type="datetimeFigureOut">
              <a:rPr lang="ru-RU" smtClean="0"/>
              <a:t>06.04.2017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8B5E1-8D27-4E92-AE47-EFA88D0FC0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81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146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0373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0707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1575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68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156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904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53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302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zoom/>
      </p:transition>
    </mc:Choice>
    <mc:Fallback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Дима</dc:creator>
  <cp:lastModifiedBy>Дима</cp:lastModifiedBy>
  <cp:revision>1</cp:revision>
  <dcterms:created xsi:type="dcterms:W3CDTF">2017-04-06T11:49:54Z</dcterms:created>
  <dcterms:modified xsi:type="dcterms:W3CDTF">2017-04-06T11:56:24Z</dcterms:modified>
</cp:coreProperties>
</file>